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Fira Sans Extra Condensed Medium"/>
      <p:regular r:id="rId27"/>
      <p:bold r:id="rId28"/>
      <p:italic r:id="rId29"/>
      <p:boldItalic r:id="rId30"/>
    </p:embeddedFont>
    <p:embeddedFont>
      <p:font typeface="Roboto Condensed"/>
      <p:regular r:id="rId31"/>
      <p:bold r:id="rId32"/>
      <p:italic r:id="rId33"/>
      <p:boldItalic r:id="rId34"/>
    </p:embeddedFont>
    <p:embeddedFont>
      <p:font typeface="Roboto Condensed Light"/>
      <p:regular r:id="rId35"/>
      <p:bold r:id="rId36"/>
      <p:italic r:id="rId37"/>
      <p:boldItalic r:id="rId38"/>
    </p:embeddedFont>
    <p:embeddedFont>
      <p:font typeface="Exo 2"/>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xo2-bold.fntdata"/><Relationship Id="rId20" Type="http://schemas.openxmlformats.org/officeDocument/2006/relationships/slide" Target="slides/slide14.xml"/><Relationship Id="rId42" Type="http://schemas.openxmlformats.org/officeDocument/2006/relationships/font" Target="fonts/Exo2-boldItalic.fntdata"/><Relationship Id="rId41" Type="http://schemas.openxmlformats.org/officeDocument/2006/relationships/font" Target="fonts/Exo2-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FiraSansExtraCondensedMedium-bold.fntdata"/><Relationship Id="rId27" Type="http://schemas.openxmlformats.org/officeDocument/2006/relationships/font" Target="fonts/FiraSansExtraCondensedMedium-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FiraSansExtraCondensedMedium-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Condensed-regular.fntdata"/><Relationship Id="rId30" Type="http://schemas.openxmlformats.org/officeDocument/2006/relationships/font" Target="fonts/FiraSansExtraCondensedMedium-boldItalic.fntdata"/><Relationship Id="rId11" Type="http://schemas.openxmlformats.org/officeDocument/2006/relationships/slide" Target="slides/slide5.xml"/><Relationship Id="rId33" Type="http://schemas.openxmlformats.org/officeDocument/2006/relationships/font" Target="fonts/RobotoCondensed-italic.fntdata"/><Relationship Id="rId10" Type="http://schemas.openxmlformats.org/officeDocument/2006/relationships/slide" Target="slides/slide4.xml"/><Relationship Id="rId32" Type="http://schemas.openxmlformats.org/officeDocument/2006/relationships/font" Target="fonts/RobotoCondensed-bold.fntdata"/><Relationship Id="rId13" Type="http://schemas.openxmlformats.org/officeDocument/2006/relationships/slide" Target="slides/slide7.xml"/><Relationship Id="rId35" Type="http://schemas.openxmlformats.org/officeDocument/2006/relationships/font" Target="fonts/RobotoCondensedLight-regular.fntdata"/><Relationship Id="rId12" Type="http://schemas.openxmlformats.org/officeDocument/2006/relationships/slide" Target="slides/slide6.xml"/><Relationship Id="rId34" Type="http://schemas.openxmlformats.org/officeDocument/2006/relationships/font" Target="fonts/RobotoCondensed-boldItalic.fntdata"/><Relationship Id="rId15" Type="http://schemas.openxmlformats.org/officeDocument/2006/relationships/slide" Target="slides/slide9.xml"/><Relationship Id="rId37" Type="http://schemas.openxmlformats.org/officeDocument/2006/relationships/font" Target="fonts/RobotoCondensedLight-italic.fntdata"/><Relationship Id="rId14" Type="http://schemas.openxmlformats.org/officeDocument/2006/relationships/slide" Target="slides/slide8.xml"/><Relationship Id="rId36" Type="http://schemas.openxmlformats.org/officeDocument/2006/relationships/font" Target="fonts/RobotoCondensedLight-bold.fntdata"/><Relationship Id="rId17" Type="http://schemas.openxmlformats.org/officeDocument/2006/relationships/slide" Target="slides/slide11.xml"/><Relationship Id="rId39" Type="http://schemas.openxmlformats.org/officeDocument/2006/relationships/font" Target="fonts/Exo2-regular.fntdata"/><Relationship Id="rId16" Type="http://schemas.openxmlformats.org/officeDocument/2006/relationships/slide" Target="slides/slide10.xml"/><Relationship Id="rId38" Type="http://schemas.openxmlformats.org/officeDocument/2006/relationships/font" Target="fonts/RobotoCondensedLight-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jp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3163992034_2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g13163992034_2_1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3163992034_2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g13163992034_2_1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The F1 score favors classifiers that have similar precision and recall. This is not always what you want: in some contexts you mostly </a:t>
            </a:r>
            <a:r>
              <a:rPr b="1" lang="en-GB"/>
              <a:t>care about precision</a:t>
            </a:r>
            <a:r>
              <a:rPr lang="en-GB"/>
              <a:t>, and in other contexts you really </a:t>
            </a:r>
            <a:r>
              <a:rPr b="1" lang="en-GB"/>
              <a:t>care about recall</a:t>
            </a:r>
            <a:r>
              <a:rPr lang="en-GB"/>
              <a: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For example, if you trained a classifier to </a:t>
            </a:r>
            <a:r>
              <a:rPr b="1" lang="en-GB"/>
              <a:t>detect videos that are safe for kids</a:t>
            </a:r>
            <a:r>
              <a:rPr lang="en-GB"/>
              <a:t>, you would probably prefer a classifier that rejects many good videos </a:t>
            </a:r>
            <a:r>
              <a:rPr b="1" lang="en-GB"/>
              <a:t>(low recall)</a:t>
            </a:r>
            <a:r>
              <a:rPr lang="en-GB"/>
              <a:t> but keeps only safe ones </a:t>
            </a:r>
            <a:r>
              <a:rPr b="1" lang="en-GB"/>
              <a:t>(high precision)</a:t>
            </a:r>
            <a:r>
              <a:rPr lang="en-GB"/>
              <a:t>, rather than a classifier that has a much higher recall but lets a few really bad videos show up in your product (in such cases, you may even want to add a human pipeline to check the classifier’s video selection).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On the other hand, suppose you train a classifier to </a:t>
            </a:r>
            <a:r>
              <a:rPr b="1" lang="en-GB"/>
              <a:t>detect shoplifters in surveillance images</a:t>
            </a:r>
            <a:r>
              <a:rPr lang="en-GB"/>
              <a:t>: it is probably fine if your classifier has only </a:t>
            </a:r>
            <a:r>
              <a:rPr b="1" lang="en-GB"/>
              <a:t>30% precision</a:t>
            </a:r>
            <a:r>
              <a:rPr lang="en-GB"/>
              <a:t> as long as it has </a:t>
            </a:r>
            <a:r>
              <a:rPr b="1" lang="en-GB"/>
              <a:t>99% recall</a:t>
            </a:r>
            <a:r>
              <a:rPr lang="en-GB"/>
              <a:t> (sure, the security guards will get a few false alerts, but almost all shoplifters will get caught).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3163992034_2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13163992034_2_1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To understand this</a:t>
            </a:r>
            <a:r>
              <a:rPr b="1" lang="en-GB"/>
              <a:t> trade-off</a:t>
            </a:r>
            <a:r>
              <a:rPr lang="en-GB"/>
              <a:t>, let’s look at how the SGDClassifier makes its classification decisions. For each instance, it computes a score based on a decision function. If that score is greater than a threshold, it assigns the instance to the positive class; otherwise it assigns it to the negative class.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The figure shows a few digits positioned from the lowest score on the left to the highest score on the right. Suppose the decision threshold is positioned at the central arrow (between the two 5s): you will find 4 true positives (actual 5s) on the right of that threshold, and 1 false positive (actually a 6). Therefore, with that threshold, the precision is 80% (4 out of 5). But out of 6 actual 5s, the classifier only detects 4, so the recall is 67% (4 out of 6). If you raise the threshold (move it to the arrow on the right), the false positive (the 6) becomes a true negative, thereby increasing the precision (up to 100% in this case), but one true positive becomes a false negative, decreasing recall down to 50%. Conversely, lowering the threshold increases recall and reduces precision.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3163992034_2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g13163992034_2_1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3163992034_2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13163992034_2_2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3163992034_2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g13163992034_2_2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316399203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31639920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3163992034_2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13163992034_2_2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Some algorithms (such as SGD classifiers, Random Forest classifiers, and naive Bayes classifiers) are capable of handling multiple classes natively. Others (such as Logistic Regression or Support Vector Machine classifiers) are strictly binary classifiers. However, there are various strategies that you can use to perform multiclass classification with multiple binary classifiers.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One way to create a system that can classify the digit images into 10 classes (from 0 to 9) is to train 10 binary classifiers, one for each digit (a 0-detector, a 1-detector, a 2-detector, and so on). Then when you want to classify an image, you get the decision score from each classifier for that image and you select the class whose classifier outputs the highest score. This is called the </a:t>
            </a:r>
            <a:r>
              <a:rPr b="1" lang="en-GB"/>
              <a:t>one-versus-the-rest (OvR) strategy (also called one-versus-all)</a:t>
            </a:r>
            <a:r>
              <a:rPr lang="en-GB"/>
              <a: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Another strategy is to train a binary classifier for every pair of digits: one to distinguish 0s and 1s, another to distinguish 0s and 2s, another for 1s and 2s, and so on. This is called the </a:t>
            </a:r>
            <a:r>
              <a:rPr b="1" lang="en-GB"/>
              <a:t>one-versus-one (OvO)</a:t>
            </a:r>
            <a:r>
              <a:rPr lang="en-GB"/>
              <a:t> strategy. If there are N classes, you need to train N × (N – 1) / 2 classifiers. For the MNIST problem, this means training 45 binary classifiers! When you want to classify an image, you have to run the image through all 45 classifiers and see which class wins the most duels. The main advantage of OvO is that each classifier only needs to be trained on the part of the training set for the two classes that it must distinguish.</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Some algorithms (such as Support Vector Machine classifiers) scale poorly with the size of the training set. For these algorithms OvO is preferred because it is faster to train many classifiers on small training sets than to train few classifiers on large training sets. For most binary classification algorithms, however, OvR is preferred.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Scikit-Learn detects when you try to use a binary classification algorithm for a multiclass classification task, and it automatically runs OvR or OvO, depending on the algorithm.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316399203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316399203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3163992034_2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g13163992034_2_2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3163992034_2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g13163992034_2_2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3163992034_2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13163992034_2_1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In this chapter we will be using the </a:t>
            </a:r>
            <a:r>
              <a:rPr b="1" lang="en-GB"/>
              <a:t>MNIST </a:t>
            </a:r>
            <a:r>
              <a:rPr lang="en-GB"/>
              <a:t>dataset, which is a set of 70,000 small images of digits handwritten by high school students and employees of the US Census Bureau. Each image is labeled with the digit it represents. This set has been studied so much that it is often called the “hello world” of Machine Learning: whenever people come up with a new classification algorithm they are curious to see how it will perform on MNIST, and anyone who learns Machine Learning tackles this dataset sooner or later.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There are 70,000 images, and each image has 784 features. This is because each image is 28 × 28 pixels, and each feature simply represents one pixel’s intensity, from 0 (white) to 255 (black).</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3163992034_2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3" name="Google Shape;303;g13163992034_2_2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3163992034_2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13163992034_2_1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3163992034_2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g13163992034_2_1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3163992034_2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13163992034_2_1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3163992034_2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g13163992034_2_1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3163992034_2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g13163992034_2_1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3163992034_2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g13163992034_2_1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3163992034_2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g13163992034_2_1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0.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7.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6.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4"/>
          <p:cNvSpPr txBox="1"/>
          <p:nvPr>
            <p:ph idx="1" type="body"/>
          </p:nvPr>
        </p:nvSpPr>
        <p:spPr>
          <a:xfrm>
            <a:off x="870650" y="1144200"/>
            <a:ext cx="6919200" cy="3510600"/>
          </a:xfrm>
          <a:prstGeom prst="rect">
            <a:avLst/>
          </a:prstGeom>
          <a:noFill/>
          <a:ln>
            <a:noFill/>
          </a:ln>
        </p:spPr>
        <p:txBody>
          <a:bodyPr anchorCtr="0" anchor="t" bIns="91425" lIns="91425" spcFirstLastPara="1" rIns="91425" wrap="square" tIns="91425">
            <a:noAutofit/>
          </a:bodyPr>
          <a:lstStyle>
            <a:lvl1pPr indent="-279400" lvl="0" marL="457200" algn="l">
              <a:lnSpc>
                <a:spcPct val="115000"/>
              </a:lnSpc>
              <a:spcBef>
                <a:spcPts val="0"/>
              </a:spcBef>
              <a:spcAft>
                <a:spcPts val="0"/>
              </a:spcAft>
              <a:buClr>
                <a:srgbClr val="434343"/>
              </a:buClr>
              <a:buSzPts val="800"/>
              <a:buFont typeface="Nunito Light"/>
              <a:buAutoNum type="arabicPeriod"/>
              <a:defRPr>
                <a:solidFill>
                  <a:srgbClr val="000000"/>
                </a:solidFill>
              </a:defRPr>
            </a:lvl1pPr>
            <a:lvl2pPr indent="-304800" lvl="1" marL="914400" algn="l">
              <a:lnSpc>
                <a:spcPct val="115000"/>
              </a:lnSpc>
              <a:spcBef>
                <a:spcPts val="1600"/>
              </a:spcBef>
              <a:spcAft>
                <a:spcPts val="0"/>
              </a:spcAft>
              <a:buClr>
                <a:srgbClr val="434343"/>
              </a:buClr>
              <a:buSzPts val="1200"/>
              <a:buFont typeface="Nunito Light"/>
              <a:buAutoNum type="alphaLcPeriod"/>
              <a:defRPr>
                <a:solidFill>
                  <a:srgbClr val="000000"/>
                </a:solidFill>
              </a:defRPr>
            </a:lvl2pPr>
            <a:lvl3pPr indent="-304800" lvl="2" marL="1371600" algn="l">
              <a:lnSpc>
                <a:spcPct val="115000"/>
              </a:lnSpc>
              <a:spcBef>
                <a:spcPts val="1600"/>
              </a:spcBef>
              <a:spcAft>
                <a:spcPts val="0"/>
              </a:spcAft>
              <a:buClr>
                <a:srgbClr val="434343"/>
              </a:buClr>
              <a:buSzPts val="1200"/>
              <a:buFont typeface="Nunito Light"/>
              <a:buAutoNum type="romanLcPeriod"/>
              <a:defRPr>
                <a:solidFill>
                  <a:srgbClr val="000000"/>
                </a:solidFill>
              </a:defRPr>
            </a:lvl3pPr>
            <a:lvl4pPr indent="-304800" lvl="3" marL="1828800" algn="l">
              <a:lnSpc>
                <a:spcPct val="115000"/>
              </a:lnSpc>
              <a:spcBef>
                <a:spcPts val="1600"/>
              </a:spcBef>
              <a:spcAft>
                <a:spcPts val="0"/>
              </a:spcAft>
              <a:buClr>
                <a:srgbClr val="434343"/>
              </a:buClr>
              <a:buSzPts val="1200"/>
              <a:buFont typeface="Nunito Light"/>
              <a:buAutoNum type="arabicPeriod"/>
              <a:defRPr>
                <a:solidFill>
                  <a:srgbClr val="000000"/>
                </a:solidFill>
              </a:defRPr>
            </a:lvl4pPr>
            <a:lvl5pPr indent="-304800" lvl="4" marL="2286000" algn="l">
              <a:lnSpc>
                <a:spcPct val="115000"/>
              </a:lnSpc>
              <a:spcBef>
                <a:spcPts val="1600"/>
              </a:spcBef>
              <a:spcAft>
                <a:spcPts val="0"/>
              </a:spcAft>
              <a:buClr>
                <a:srgbClr val="434343"/>
              </a:buClr>
              <a:buSzPts val="1200"/>
              <a:buFont typeface="Nunito Light"/>
              <a:buAutoNum type="alphaLcPeriod"/>
              <a:defRPr>
                <a:solidFill>
                  <a:srgbClr val="000000"/>
                </a:solidFill>
              </a:defRPr>
            </a:lvl5pPr>
            <a:lvl6pPr indent="-304800" lvl="5" marL="2743200" algn="l">
              <a:lnSpc>
                <a:spcPct val="115000"/>
              </a:lnSpc>
              <a:spcBef>
                <a:spcPts val="1600"/>
              </a:spcBef>
              <a:spcAft>
                <a:spcPts val="0"/>
              </a:spcAft>
              <a:buClr>
                <a:srgbClr val="434343"/>
              </a:buClr>
              <a:buSzPts val="1200"/>
              <a:buFont typeface="Nunito Light"/>
              <a:buAutoNum type="romanLcPeriod"/>
              <a:defRPr>
                <a:solidFill>
                  <a:srgbClr val="000000"/>
                </a:solidFill>
              </a:defRPr>
            </a:lvl6pPr>
            <a:lvl7pPr indent="-304800" lvl="6" marL="3200400" algn="l">
              <a:lnSpc>
                <a:spcPct val="115000"/>
              </a:lnSpc>
              <a:spcBef>
                <a:spcPts val="1600"/>
              </a:spcBef>
              <a:spcAft>
                <a:spcPts val="0"/>
              </a:spcAft>
              <a:buClr>
                <a:srgbClr val="434343"/>
              </a:buClr>
              <a:buSzPts val="1200"/>
              <a:buFont typeface="Nunito Light"/>
              <a:buAutoNum type="arabicPeriod"/>
              <a:defRPr>
                <a:solidFill>
                  <a:srgbClr val="000000"/>
                </a:solidFill>
              </a:defRPr>
            </a:lvl7pPr>
            <a:lvl8pPr indent="-304800" lvl="7" marL="3657600" algn="l">
              <a:lnSpc>
                <a:spcPct val="115000"/>
              </a:lnSpc>
              <a:spcBef>
                <a:spcPts val="1600"/>
              </a:spcBef>
              <a:spcAft>
                <a:spcPts val="0"/>
              </a:spcAft>
              <a:buClr>
                <a:srgbClr val="434343"/>
              </a:buClr>
              <a:buSzPts val="1200"/>
              <a:buFont typeface="Nunito Light"/>
              <a:buAutoNum type="alphaLcPeriod"/>
              <a:defRPr>
                <a:solidFill>
                  <a:srgbClr val="000000"/>
                </a:solidFill>
              </a:defRPr>
            </a:lvl8pPr>
            <a:lvl9pPr indent="-304800" lvl="8" marL="4114800" algn="l">
              <a:lnSpc>
                <a:spcPct val="115000"/>
              </a:lnSpc>
              <a:spcBef>
                <a:spcPts val="1600"/>
              </a:spcBef>
              <a:spcAft>
                <a:spcPts val="1600"/>
              </a:spcAft>
              <a:buClr>
                <a:srgbClr val="434343"/>
              </a:buClr>
              <a:buSzPts val="1200"/>
              <a:buFont typeface="Nunito Light"/>
              <a:buAutoNum type="romanLcPeriod"/>
              <a:defRPr>
                <a:solidFill>
                  <a:srgbClr val="000000"/>
                </a:solidFill>
              </a:defRPr>
            </a:lvl9pPr>
          </a:lstStyle>
          <a:p/>
        </p:txBody>
      </p:sp>
      <p:sp>
        <p:nvSpPr>
          <p:cNvPr id="56" name="Google Shape;56;p14"/>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15"/>
          <p:cNvSpPr txBox="1"/>
          <p:nvPr>
            <p:ph type="ctrTitle"/>
          </p:nvPr>
        </p:nvSpPr>
        <p:spPr>
          <a:xfrm>
            <a:off x="3385875" y="2098650"/>
            <a:ext cx="2372400" cy="94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000"/>
            </a:lvl1pPr>
            <a:lvl2pPr lvl="1" algn="r">
              <a:lnSpc>
                <a:spcPct val="100000"/>
              </a:lnSpc>
              <a:spcBef>
                <a:spcPts val="0"/>
              </a:spcBef>
              <a:spcAft>
                <a:spcPts val="0"/>
              </a:spcAft>
              <a:buSzPts val="1800"/>
              <a:buNone/>
              <a:defRPr sz="1800"/>
            </a:lvl2pPr>
            <a:lvl3pPr lvl="2" algn="r">
              <a:lnSpc>
                <a:spcPct val="100000"/>
              </a:lnSpc>
              <a:spcBef>
                <a:spcPts val="0"/>
              </a:spcBef>
              <a:spcAft>
                <a:spcPts val="0"/>
              </a:spcAft>
              <a:buSzPts val="1800"/>
              <a:buNone/>
              <a:defRPr sz="1800"/>
            </a:lvl3pPr>
            <a:lvl4pPr lvl="3" algn="r">
              <a:lnSpc>
                <a:spcPct val="100000"/>
              </a:lnSpc>
              <a:spcBef>
                <a:spcPts val="0"/>
              </a:spcBef>
              <a:spcAft>
                <a:spcPts val="0"/>
              </a:spcAft>
              <a:buSzPts val="1800"/>
              <a:buNone/>
              <a:defRPr sz="1800"/>
            </a:lvl4pPr>
            <a:lvl5pPr lvl="4" algn="r">
              <a:lnSpc>
                <a:spcPct val="100000"/>
              </a:lnSpc>
              <a:spcBef>
                <a:spcPts val="0"/>
              </a:spcBef>
              <a:spcAft>
                <a:spcPts val="0"/>
              </a:spcAft>
              <a:buSzPts val="1800"/>
              <a:buNone/>
              <a:defRPr sz="1800"/>
            </a:lvl5pPr>
            <a:lvl6pPr lvl="5" algn="r">
              <a:lnSpc>
                <a:spcPct val="100000"/>
              </a:lnSpc>
              <a:spcBef>
                <a:spcPts val="0"/>
              </a:spcBef>
              <a:spcAft>
                <a:spcPts val="0"/>
              </a:spcAft>
              <a:buSzPts val="1800"/>
              <a:buNone/>
              <a:defRPr sz="1800"/>
            </a:lvl6pPr>
            <a:lvl7pPr lvl="6" algn="r">
              <a:lnSpc>
                <a:spcPct val="100000"/>
              </a:lnSpc>
              <a:spcBef>
                <a:spcPts val="0"/>
              </a:spcBef>
              <a:spcAft>
                <a:spcPts val="0"/>
              </a:spcAft>
              <a:buSzPts val="1800"/>
              <a:buNone/>
              <a:defRPr sz="1800"/>
            </a:lvl7pPr>
            <a:lvl8pPr lvl="7" algn="r">
              <a:lnSpc>
                <a:spcPct val="100000"/>
              </a:lnSpc>
              <a:spcBef>
                <a:spcPts val="0"/>
              </a:spcBef>
              <a:spcAft>
                <a:spcPts val="0"/>
              </a:spcAft>
              <a:buSzPts val="1800"/>
              <a:buNone/>
              <a:defRPr sz="1800"/>
            </a:lvl8pPr>
            <a:lvl9pPr lvl="8" algn="r">
              <a:lnSpc>
                <a:spcPct val="100000"/>
              </a:lnSpc>
              <a:spcBef>
                <a:spcPts val="0"/>
              </a:spcBef>
              <a:spcAft>
                <a:spcPts val="0"/>
              </a:spcAft>
              <a:buSzPts val="1800"/>
              <a:buNone/>
              <a:defRPr sz="1800"/>
            </a:lvl9pPr>
          </a:lstStyle>
          <a:p/>
        </p:txBody>
      </p:sp>
      <p:sp>
        <p:nvSpPr>
          <p:cNvPr id="59" name="Google Shape;59;p15"/>
          <p:cNvSpPr txBox="1"/>
          <p:nvPr>
            <p:ph idx="2" type="ctrTitle"/>
          </p:nvPr>
        </p:nvSpPr>
        <p:spPr>
          <a:xfrm>
            <a:off x="390296" y="201653"/>
            <a:ext cx="1974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60" name="Google Shape;60;p15"/>
          <p:cNvSpPr txBox="1"/>
          <p:nvPr>
            <p:ph idx="1" type="subTitle"/>
          </p:nvPr>
        </p:nvSpPr>
        <p:spPr>
          <a:xfrm>
            <a:off x="690446" y="580278"/>
            <a:ext cx="1674300" cy="57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900"/>
              <a:buNone/>
              <a:defRPr/>
            </a:lvl1pPr>
            <a:lvl2pPr lvl="1" algn="r">
              <a:lnSpc>
                <a:spcPct val="100000"/>
              </a:lnSpc>
              <a:spcBef>
                <a:spcPts val="0"/>
              </a:spcBef>
              <a:spcAft>
                <a:spcPts val="0"/>
              </a:spcAft>
              <a:buSzPts val="900"/>
              <a:buNone/>
              <a:defRPr sz="900"/>
            </a:lvl2pPr>
            <a:lvl3pPr lvl="2" algn="r">
              <a:lnSpc>
                <a:spcPct val="100000"/>
              </a:lnSpc>
              <a:spcBef>
                <a:spcPts val="0"/>
              </a:spcBef>
              <a:spcAft>
                <a:spcPts val="0"/>
              </a:spcAft>
              <a:buSzPts val="900"/>
              <a:buNone/>
              <a:defRPr sz="900"/>
            </a:lvl3pPr>
            <a:lvl4pPr lvl="3" algn="r">
              <a:lnSpc>
                <a:spcPct val="100000"/>
              </a:lnSpc>
              <a:spcBef>
                <a:spcPts val="0"/>
              </a:spcBef>
              <a:spcAft>
                <a:spcPts val="0"/>
              </a:spcAft>
              <a:buSzPts val="900"/>
              <a:buNone/>
              <a:defRPr sz="900"/>
            </a:lvl4pPr>
            <a:lvl5pPr lvl="4" algn="r">
              <a:lnSpc>
                <a:spcPct val="100000"/>
              </a:lnSpc>
              <a:spcBef>
                <a:spcPts val="0"/>
              </a:spcBef>
              <a:spcAft>
                <a:spcPts val="0"/>
              </a:spcAft>
              <a:buSzPts val="900"/>
              <a:buNone/>
              <a:defRPr sz="900"/>
            </a:lvl5pPr>
            <a:lvl6pPr lvl="5" algn="r">
              <a:lnSpc>
                <a:spcPct val="100000"/>
              </a:lnSpc>
              <a:spcBef>
                <a:spcPts val="0"/>
              </a:spcBef>
              <a:spcAft>
                <a:spcPts val="0"/>
              </a:spcAft>
              <a:buSzPts val="900"/>
              <a:buNone/>
              <a:defRPr sz="900"/>
            </a:lvl6pPr>
            <a:lvl7pPr lvl="6" algn="r">
              <a:lnSpc>
                <a:spcPct val="100000"/>
              </a:lnSpc>
              <a:spcBef>
                <a:spcPts val="0"/>
              </a:spcBef>
              <a:spcAft>
                <a:spcPts val="0"/>
              </a:spcAft>
              <a:buSzPts val="900"/>
              <a:buNone/>
              <a:defRPr sz="900"/>
            </a:lvl7pPr>
            <a:lvl8pPr lvl="7" algn="r">
              <a:lnSpc>
                <a:spcPct val="100000"/>
              </a:lnSpc>
              <a:spcBef>
                <a:spcPts val="0"/>
              </a:spcBef>
              <a:spcAft>
                <a:spcPts val="0"/>
              </a:spcAft>
              <a:buSzPts val="900"/>
              <a:buNone/>
              <a:defRPr sz="900"/>
            </a:lvl8pPr>
            <a:lvl9pPr lvl="8" algn="r">
              <a:lnSpc>
                <a:spcPct val="100000"/>
              </a:lnSpc>
              <a:spcBef>
                <a:spcPts val="0"/>
              </a:spcBef>
              <a:spcAft>
                <a:spcPts val="0"/>
              </a:spcAft>
              <a:buSzPts val="900"/>
              <a:buNone/>
              <a:defRPr sz="900"/>
            </a:lvl9pPr>
          </a:lstStyle>
          <a:p/>
        </p:txBody>
      </p:sp>
      <p:sp>
        <p:nvSpPr>
          <p:cNvPr id="61" name="Google Shape;61;p15"/>
          <p:cNvSpPr txBox="1"/>
          <p:nvPr>
            <p:ph idx="3" type="title"/>
          </p:nvPr>
        </p:nvSpPr>
        <p:spPr>
          <a:xfrm>
            <a:off x="2118448" y="544448"/>
            <a:ext cx="11076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800"/>
              <a:buNone/>
              <a:defRPr sz="3600"/>
            </a:lvl1pPr>
            <a:lvl2pPr lvl="1"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62" name="Google Shape;62;p15"/>
          <p:cNvSpPr txBox="1"/>
          <p:nvPr>
            <p:ph idx="4" type="title"/>
          </p:nvPr>
        </p:nvSpPr>
        <p:spPr>
          <a:xfrm>
            <a:off x="2105406" y="1515808"/>
            <a:ext cx="11076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800"/>
              <a:buNone/>
              <a:defRPr sz="36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63" name="Google Shape;63;p15"/>
          <p:cNvSpPr txBox="1"/>
          <p:nvPr>
            <p:ph idx="5" type="title"/>
          </p:nvPr>
        </p:nvSpPr>
        <p:spPr>
          <a:xfrm>
            <a:off x="2105406" y="2487168"/>
            <a:ext cx="11076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800"/>
              <a:buNone/>
              <a:defRPr sz="36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64" name="Google Shape;64;p15"/>
          <p:cNvSpPr txBox="1"/>
          <p:nvPr>
            <p:ph idx="6" type="title"/>
          </p:nvPr>
        </p:nvSpPr>
        <p:spPr>
          <a:xfrm>
            <a:off x="5922008" y="2092638"/>
            <a:ext cx="10722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3600"/>
            </a:lvl1pPr>
            <a:lvl2pPr lvl="1"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65" name="Google Shape;65;p15"/>
          <p:cNvSpPr txBox="1"/>
          <p:nvPr>
            <p:ph idx="7" type="title"/>
          </p:nvPr>
        </p:nvSpPr>
        <p:spPr>
          <a:xfrm>
            <a:off x="5922008" y="3112336"/>
            <a:ext cx="10722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36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66" name="Google Shape;66;p15"/>
          <p:cNvSpPr txBox="1"/>
          <p:nvPr>
            <p:ph idx="8" type="title"/>
          </p:nvPr>
        </p:nvSpPr>
        <p:spPr>
          <a:xfrm>
            <a:off x="5922008" y="4132033"/>
            <a:ext cx="10722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36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p:txBody>
      </p:sp>
      <p:sp>
        <p:nvSpPr>
          <p:cNvPr id="67" name="Google Shape;67;p15"/>
          <p:cNvSpPr txBox="1"/>
          <p:nvPr>
            <p:ph idx="9" type="ctrTitle"/>
          </p:nvPr>
        </p:nvSpPr>
        <p:spPr>
          <a:xfrm>
            <a:off x="390296" y="1167854"/>
            <a:ext cx="1974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68" name="Google Shape;68;p15"/>
          <p:cNvSpPr txBox="1"/>
          <p:nvPr>
            <p:ph idx="13" type="subTitle"/>
          </p:nvPr>
        </p:nvSpPr>
        <p:spPr>
          <a:xfrm>
            <a:off x="690446" y="1546477"/>
            <a:ext cx="1674300" cy="57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900"/>
              <a:buNone/>
              <a:defRPr/>
            </a:lvl1pPr>
            <a:lvl2pPr lvl="1" algn="r">
              <a:lnSpc>
                <a:spcPct val="100000"/>
              </a:lnSpc>
              <a:spcBef>
                <a:spcPts val="0"/>
              </a:spcBef>
              <a:spcAft>
                <a:spcPts val="0"/>
              </a:spcAft>
              <a:buSzPts val="900"/>
              <a:buNone/>
              <a:defRPr sz="900"/>
            </a:lvl2pPr>
            <a:lvl3pPr lvl="2" algn="r">
              <a:lnSpc>
                <a:spcPct val="100000"/>
              </a:lnSpc>
              <a:spcBef>
                <a:spcPts val="0"/>
              </a:spcBef>
              <a:spcAft>
                <a:spcPts val="0"/>
              </a:spcAft>
              <a:buSzPts val="900"/>
              <a:buNone/>
              <a:defRPr sz="900"/>
            </a:lvl3pPr>
            <a:lvl4pPr lvl="3" algn="r">
              <a:lnSpc>
                <a:spcPct val="100000"/>
              </a:lnSpc>
              <a:spcBef>
                <a:spcPts val="0"/>
              </a:spcBef>
              <a:spcAft>
                <a:spcPts val="0"/>
              </a:spcAft>
              <a:buSzPts val="900"/>
              <a:buNone/>
              <a:defRPr sz="900"/>
            </a:lvl4pPr>
            <a:lvl5pPr lvl="4" algn="r">
              <a:lnSpc>
                <a:spcPct val="100000"/>
              </a:lnSpc>
              <a:spcBef>
                <a:spcPts val="0"/>
              </a:spcBef>
              <a:spcAft>
                <a:spcPts val="0"/>
              </a:spcAft>
              <a:buSzPts val="900"/>
              <a:buNone/>
              <a:defRPr sz="900"/>
            </a:lvl5pPr>
            <a:lvl6pPr lvl="5" algn="r">
              <a:lnSpc>
                <a:spcPct val="100000"/>
              </a:lnSpc>
              <a:spcBef>
                <a:spcPts val="0"/>
              </a:spcBef>
              <a:spcAft>
                <a:spcPts val="0"/>
              </a:spcAft>
              <a:buSzPts val="900"/>
              <a:buNone/>
              <a:defRPr sz="900"/>
            </a:lvl6pPr>
            <a:lvl7pPr lvl="6" algn="r">
              <a:lnSpc>
                <a:spcPct val="100000"/>
              </a:lnSpc>
              <a:spcBef>
                <a:spcPts val="0"/>
              </a:spcBef>
              <a:spcAft>
                <a:spcPts val="0"/>
              </a:spcAft>
              <a:buSzPts val="900"/>
              <a:buNone/>
              <a:defRPr sz="900"/>
            </a:lvl7pPr>
            <a:lvl8pPr lvl="7" algn="r">
              <a:lnSpc>
                <a:spcPct val="100000"/>
              </a:lnSpc>
              <a:spcBef>
                <a:spcPts val="0"/>
              </a:spcBef>
              <a:spcAft>
                <a:spcPts val="0"/>
              </a:spcAft>
              <a:buSzPts val="900"/>
              <a:buNone/>
              <a:defRPr sz="900"/>
            </a:lvl8pPr>
            <a:lvl9pPr lvl="8" algn="r">
              <a:lnSpc>
                <a:spcPct val="100000"/>
              </a:lnSpc>
              <a:spcBef>
                <a:spcPts val="0"/>
              </a:spcBef>
              <a:spcAft>
                <a:spcPts val="0"/>
              </a:spcAft>
              <a:buSzPts val="900"/>
              <a:buNone/>
              <a:defRPr sz="900"/>
            </a:lvl9pPr>
          </a:lstStyle>
          <a:p/>
        </p:txBody>
      </p:sp>
      <p:sp>
        <p:nvSpPr>
          <p:cNvPr id="69" name="Google Shape;69;p15"/>
          <p:cNvSpPr txBox="1"/>
          <p:nvPr>
            <p:ph idx="14" type="ctrTitle"/>
          </p:nvPr>
        </p:nvSpPr>
        <p:spPr>
          <a:xfrm>
            <a:off x="390296" y="2141336"/>
            <a:ext cx="1974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70" name="Google Shape;70;p15"/>
          <p:cNvSpPr txBox="1"/>
          <p:nvPr>
            <p:ph idx="15" type="subTitle"/>
          </p:nvPr>
        </p:nvSpPr>
        <p:spPr>
          <a:xfrm>
            <a:off x="690446" y="2519956"/>
            <a:ext cx="1674300" cy="57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900"/>
              <a:buNone/>
              <a:defRPr/>
            </a:lvl1pPr>
            <a:lvl2pPr lvl="1" algn="r">
              <a:lnSpc>
                <a:spcPct val="100000"/>
              </a:lnSpc>
              <a:spcBef>
                <a:spcPts val="0"/>
              </a:spcBef>
              <a:spcAft>
                <a:spcPts val="0"/>
              </a:spcAft>
              <a:buSzPts val="900"/>
              <a:buNone/>
              <a:defRPr sz="900"/>
            </a:lvl2pPr>
            <a:lvl3pPr lvl="2" algn="r">
              <a:lnSpc>
                <a:spcPct val="100000"/>
              </a:lnSpc>
              <a:spcBef>
                <a:spcPts val="0"/>
              </a:spcBef>
              <a:spcAft>
                <a:spcPts val="0"/>
              </a:spcAft>
              <a:buSzPts val="900"/>
              <a:buNone/>
              <a:defRPr sz="900"/>
            </a:lvl3pPr>
            <a:lvl4pPr lvl="3" algn="r">
              <a:lnSpc>
                <a:spcPct val="100000"/>
              </a:lnSpc>
              <a:spcBef>
                <a:spcPts val="0"/>
              </a:spcBef>
              <a:spcAft>
                <a:spcPts val="0"/>
              </a:spcAft>
              <a:buSzPts val="900"/>
              <a:buNone/>
              <a:defRPr sz="900"/>
            </a:lvl4pPr>
            <a:lvl5pPr lvl="4" algn="r">
              <a:lnSpc>
                <a:spcPct val="100000"/>
              </a:lnSpc>
              <a:spcBef>
                <a:spcPts val="0"/>
              </a:spcBef>
              <a:spcAft>
                <a:spcPts val="0"/>
              </a:spcAft>
              <a:buSzPts val="900"/>
              <a:buNone/>
              <a:defRPr sz="900"/>
            </a:lvl5pPr>
            <a:lvl6pPr lvl="5" algn="r">
              <a:lnSpc>
                <a:spcPct val="100000"/>
              </a:lnSpc>
              <a:spcBef>
                <a:spcPts val="0"/>
              </a:spcBef>
              <a:spcAft>
                <a:spcPts val="0"/>
              </a:spcAft>
              <a:buSzPts val="900"/>
              <a:buNone/>
              <a:defRPr sz="900"/>
            </a:lvl6pPr>
            <a:lvl7pPr lvl="6" algn="r">
              <a:lnSpc>
                <a:spcPct val="100000"/>
              </a:lnSpc>
              <a:spcBef>
                <a:spcPts val="0"/>
              </a:spcBef>
              <a:spcAft>
                <a:spcPts val="0"/>
              </a:spcAft>
              <a:buSzPts val="900"/>
              <a:buNone/>
              <a:defRPr sz="900"/>
            </a:lvl7pPr>
            <a:lvl8pPr lvl="7" algn="r">
              <a:lnSpc>
                <a:spcPct val="100000"/>
              </a:lnSpc>
              <a:spcBef>
                <a:spcPts val="0"/>
              </a:spcBef>
              <a:spcAft>
                <a:spcPts val="0"/>
              </a:spcAft>
              <a:buSzPts val="900"/>
              <a:buNone/>
              <a:defRPr sz="900"/>
            </a:lvl8pPr>
            <a:lvl9pPr lvl="8" algn="r">
              <a:lnSpc>
                <a:spcPct val="100000"/>
              </a:lnSpc>
              <a:spcBef>
                <a:spcPts val="0"/>
              </a:spcBef>
              <a:spcAft>
                <a:spcPts val="0"/>
              </a:spcAft>
              <a:buSzPts val="900"/>
              <a:buNone/>
              <a:defRPr sz="900"/>
            </a:lvl9pPr>
          </a:lstStyle>
          <a:p/>
        </p:txBody>
      </p:sp>
      <p:sp>
        <p:nvSpPr>
          <p:cNvPr id="71" name="Google Shape;71;p15"/>
          <p:cNvSpPr txBox="1"/>
          <p:nvPr>
            <p:ph idx="16" type="ctrTitle"/>
          </p:nvPr>
        </p:nvSpPr>
        <p:spPr>
          <a:xfrm>
            <a:off x="6811558" y="1775180"/>
            <a:ext cx="19743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
        <p:nvSpPr>
          <p:cNvPr id="72" name="Google Shape;72;p15"/>
          <p:cNvSpPr txBox="1"/>
          <p:nvPr>
            <p:ph idx="17" type="subTitle"/>
          </p:nvPr>
        </p:nvSpPr>
        <p:spPr>
          <a:xfrm>
            <a:off x="6811558" y="2153805"/>
            <a:ext cx="16743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sz="900"/>
            </a:lvl2pPr>
            <a:lvl3pPr lvl="2" algn="l">
              <a:lnSpc>
                <a:spcPct val="100000"/>
              </a:lnSpc>
              <a:spcBef>
                <a:spcPts val="0"/>
              </a:spcBef>
              <a:spcAft>
                <a:spcPts val="0"/>
              </a:spcAft>
              <a:buSzPts val="900"/>
              <a:buNone/>
              <a:defRPr sz="900"/>
            </a:lvl3pPr>
            <a:lvl4pPr lvl="3" algn="l">
              <a:lnSpc>
                <a:spcPct val="100000"/>
              </a:lnSpc>
              <a:spcBef>
                <a:spcPts val="0"/>
              </a:spcBef>
              <a:spcAft>
                <a:spcPts val="0"/>
              </a:spcAft>
              <a:buSzPts val="900"/>
              <a:buNone/>
              <a:defRPr sz="900"/>
            </a:lvl4pPr>
            <a:lvl5pPr lvl="4" algn="l">
              <a:lnSpc>
                <a:spcPct val="100000"/>
              </a:lnSpc>
              <a:spcBef>
                <a:spcPts val="0"/>
              </a:spcBef>
              <a:spcAft>
                <a:spcPts val="0"/>
              </a:spcAft>
              <a:buSzPts val="900"/>
              <a:buNone/>
              <a:defRPr sz="900"/>
            </a:lvl5pPr>
            <a:lvl6pPr lvl="5" algn="l">
              <a:lnSpc>
                <a:spcPct val="100000"/>
              </a:lnSpc>
              <a:spcBef>
                <a:spcPts val="0"/>
              </a:spcBef>
              <a:spcAft>
                <a:spcPts val="0"/>
              </a:spcAft>
              <a:buSzPts val="900"/>
              <a:buNone/>
              <a:defRPr sz="900"/>
            </a:lvl6pPr>
            <a:lvl7pPr lvl="6" algn="l">
              <a:lnSpc>
                <a:spcPct val="100000"/>
              </a:lnSpc>
              <a:spcBef>
                <a:spcPts val="0"/>
              </a:spcBef>
              <a:spcAft>
                <a:spcPts val="0"/>
              </a:spcAft>
              <a:buSzPts val="900"/>
              <a:buNone/>
              <a:defRPr sz="900"/>
            </a:lvl7pPr>
            <a:lvl8pPr lvl="7" algn="l">
              <a:lnSpc>
                <a:spcPct val="100000"/>
              </a:lnSpc>
              <a:spcBef>
                <a:spcPts val="0"/>
              </a:spcBef>
              <a:spcAft>
                <a:spcPts val="0"/>
              </a:spcAft>
              <a:buSzPts val="900"/>
              <a:buNone/>
              <a:defRPr sz="900"/>
            </a:lvl8pPr>
            <a:lvl9pPr lvl="8" algn="l">
              <a:lnSpc>
                <a:spcPct val="100000"/>
              </a:lnSpc>
              <a:spcBef>
                <a:spcPts val="0"/>
              </a:spcBef>
              <a:spcAft>
                <a:spcPts val="0"/>
              </a:spcAft>
              <a:buSzPts val="900"/>
              <a:buNone/>
              <a:defRPr sz="900"/>
            </a:lvl9pPr>
          </a:lstStyle>
          <a:p/>
        </p:txBody>
      </p:sp>
      <p:sp>
        <p:nvSpPr>
          <p:cNvPr id="73" name="Google Shape;73;p15"/>
          <p:cNvSpPr txBox="1"/>
          <p:nvPr>
            <p:ph idx="18" type="ctrTitle"/>
          </p:nvPr>
        </p:nvSpPr>
        <p:spPr>
          <a:xfrm>
            <a:off x="6811558" y="2799095"/>
            <a:ext cx="19743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
        <p:nvSpPr>
          <p:cNvPr id="74" name="Google Shape;74;p15"/>
          <p:cNvSpPr txBox="1"/>
          <p:nvPr>
            <p:ph idx="19" type="subTitle"/>
          </p:nvPr>
        </p:nvSpPr>
        <p:spPr>
          <a:xfrm>
            <a:off x="6811558" y="3177717"/>
            <a:ext cx="16743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sz="900"/>
            </a:lvl2pPr>
            <a:lvl3pPr lvl="2" algn="l">
              <a:lnSpc>
                <a:spcPct val="100000"/>
              </a:lnSpc>
              <a:spcBef>
                <a:spcPts val="0"/>
              </a:spcBef>
              <a:spcAft>
                <a:spcPts val="0"/>
              </a:spcAft>
              <a:buSzPts val="900"/>
              <a:buNone/>
              <a:defRPr sz="900"/>
            </a:lvl3pPr>
            <a:lvl4pPr lvl="3" algn="l">
              <a:lnSpc>
                <a:spcPct val="100000"/>
              </a:lnSpc>
              <a:spcBef>
                <a:spcPts val="0"/>
              </a:spcBef>
              <a:spcAft>
                <a:spcPts val="0"/>
              </a:spcAft>
              <a:buSzPts val="900"/>
              <a:buNone/>
              <a:defRPr sz="900"/>
            </a:lvl4pPr>
            <a:lvl5pPr lvl="4" algn="l">
              <a:lnSpc>
                <a:spcPct val="100000"/>
              </a:lnSpc>
              <a:spcBef>
                <a:spcPts val="0"/>
              </a:spcBef>
              <a:spcAft>
                <a:spcPts val="0"/>
              </a:spcAft>
              <a:buSzPts val="900"/>
              <a:buNone/>
              <a:defRPr sz="900"/>
            </a:lvl5pPr>
            <a:lvl6pPr lvl="5" algn="l">
              <a:lnSpc>
                <a:spcPct val="100000"/>
              </a:lnSpc>
              <a:spcBef>
                <a:spcPts val="0"/>
              </a:spcBef>
              <a:spcAft>
                <a:spcPts val="0"/>
              </a:spcAft>
              <a:buSzPts val="900"/>
              <a:buNone/>
              <a:defRPr sz="900"/>
            </a:lvl6pPr>
            <a:lvl7pPr lvl="6" algn="l">
              <a:lnSpc>
                <a:spcPct val="100000"/>
              </a:lnSpc>
              <a:spcBef>
                <a:spcPts val="0"/>
              </a:spcBef>
              <a:spcAft>
                <a:spcPts val="0"/>
              </a:spcAft>
              <a:buSzPts val="900"/>
              <a:buNone/>
              <a:defRPr sz="900"/>
            </a:lvl7pPr>
            <a:lvl8pPr lvl="7" algn="l">
              <a:lnSpc>
                <a:spcPct val="100000"/>
              </a:lnSpc>
              <a:spcBef>
                <a:spcPts val="0"/>
              </a:spcBef>
              <a:spcAft>
                <a:spcPts val="0"/>
              </a:spcAft>
              <a:buSzPts val="900"/>
              <a:buNone/>
              <a:defRPr sz="900"/>
            </a:lvl8pPr>
            <a:lvl9pPr lvl="8" algn="l">
              <a:lnSpc>
                <a:spcPct val="100000"/>
              </a:lnSpc>
              <a:spcBef>
                <a:spcPts val="0"/>
              </a:spcBef>
              <a:spcAft>
                <a:spcPts val="0"/>
              </a:spcAft>
              <a:buSzPts val="900"/>
              <a:buNone/>
              <a:defRPr sz="900"/>
            </a:lvl9pPr>
          </a:lstStyle>
          <a:p/>
        </p:txBody>
      </p:sp>
      <p:sp>
        <p:nvSpPr>
          <p:cNvPr id="75" name="Google Shape;75;p15"/>
          <p:cNvSpPr txBox="1"/>
          <p:nvPr>
            <p:ph idx="20" type="ctrTitle"/>
          </p:nvPr>
        </p:nvSpPr>
        <p:spPr>
          <a:xfrm>
            <a:off x="6811558" y="3811353"/>
            <a:ext cx="19743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
        <p:nvSpPr>
          <p:cNvPr id="76" name="Google Shape;76;p15"/>
          <p:cNvSpPr txBox="1"/>
          <p:nvPr>
            <p:ph idx="21" type="subTitle"/>
          </p:nvPr>
        </p:nvSpPr>
        <p:spPr>
          <a:xfrm>
            <a:off x="6811558" y="4189973"/>
            <a:ext cx="16743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900"/>
              <a:buNone/>
              <a:defRPr/>
            </a:lvl1pPr>
            <a:lvl2pPr lvl="1" algn="l">
              <a:lnSpc>
                <a:spcPct val="100000"/>
              </a:lnSpc>
              <a:spcBef>
                <a:spcPts val="0"/>
              </a:spcBef>
              <a:spcAft>
                <a:spcPts val="0"/>
              </a:spcAft>
              <a:buSzPts val="900"/>
              <a:buNone/>
              <a:defRPr sz="900"/>
            </a:lvl2pPr>
            <a:lvl3pPr lvl="2" algn="l">
              <a:lnSpc>
                <a:spcPct val="100000"/>
              </a:lnSpc>
              <a:spcBef>
                <a:spcPts val="0"/>
              </a:spcBef>
              <a:spcAft>
                <a:spcPts val="0"/>
              </a:spcAft>
              <a:buSzPts val="900"/>
              <a:buNone/>
              <a:defRPr sz="900"/>
            </a:lvl3pPr>
            <a:lvl4pPr lvl="3" algn="l">
              <a:lnSpc>
                <a:spcPct val="100000"/>
              </a:lnSpc>
              <a:spcBef>
                <a:spcPts val="0"/>
              </a:spcBef>
              <a:spcAft>
                <a:spcPts val="0"/>
              </a:spcAft>
              <a:buSzPts val="900"/>
              <a:buNone/>
              <a:defRPr sz="900"/>
            </a:lvl4pPr>
            <a:lvl5pPr lvl="4" algn="l">
              <a:lnSpc>
                <a:spcPct val="100000"/>
              </a:lnSpc>
              <a:spcBef>
                <a:spcPts val="0"/>
              </a:spcBef>
              <a:spcAft>
                <a:spcPts val="0"/>
              </a:spcAft>
              <a:buSzPts val="900"/>
              <a:buNone/>
              <a:defRPr sz="900"/>
            </a:lvl5pPr>
            <a:lvl6pPr lvl="5" algn="l">
              <a:lnSpc>
                <a:spcPct val="100000"/>
              </a:lnSpc>
              <a:spcBef>
                <a:spcPts val="0"/>
              </a:spcBef>
              <a:spcAft>
                <a:spcPts val="0"/>
              </a:spcAft>
              <a:buSzPts val="900"/>
              <a:buNone/>
              <a:defRPr sz="900"/>
            </a:lvl6pPr>
            <a:lvl7pPr lvl="6" algn="l">
              <a:lnSpc>
                <a:spcPct val="100000"/>
              </a:lnSpc>
              <a:spcBef>
                <a:spcPts val="0"/>
              </a:spcBef>
              <a:spcAft>
                <a:spcPts val="0"/>
              </a:spcAft>
              <a:buSzPts val="900"/>
              <a:buNone/>
              <a:defRPr sz="900"/>
            </a:lvl7pPr>
            <a:lvl8pPr lvl="7" algn="l">
              <a:lnSpc>
                <a:spcPct val="100000"/>
              </a:lnSpc>
              <a:spcBef>
                <a:spcPts val="0"/>
              </a:spcBef>
              <a:spcAft>
                <a:spcPts val="0"/>
              </a:spcAft>
              <a:buSzPts val="900"/>
              <a:buNone/>
              <a:defRPr sz="900"/>
            </a:lvl8pPr>
            <a:lvl9pPr lvl="8" algn="l">
              <a:lnSpc>
                <a:spcPct val="100000"/>
              </a:lnSpc>
              <a:spcBef>
                <a:spcPts val="0"/>
              </a:spcBef>
              <a:spcAft>
                <a:spcPts val="0"/>
              </a:spcAft>
              <a:buSzPts val="900"/>
              <a:buNone/>
              <a:defRPr sz="9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16"/>
          <p:cNvSpPr txBox="1"/>
          <p:nvPr>
            <p:ph type="ctrTitle"/>
          </p:nvPr>
        </p:nvSpPr>
        <p:spPr>
          <a:xfrm>
            <a:off x="2638350" y="376498"/>
            <a:ext cx="3867300" cy="20541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Clr>
                <a:srgbClr val="000000"/>
              </a:buClr>
              <a:buSzPts val="1600"/>
              <a:buNone/>
              <a:defRPr sz="1600">
                <a:solidFill>
                  <a:srgbClr val="000000"/>
                </a:solidFill>
              </a:defRPr>
            </a:lvl2pPr>
            <a:lvl3pPr lvl="2" algn="l">
              <a:lnSpc>
                <a:spcPct val="100000"/>
              </a:lnSpc>
              <a:spcBef>
                <a:spcPts val="0"/>
              </a:spcBef>
              <a:spcAft>
                <a:spcPts val="0"/>
              </a:spcAft>
              <a:buClr>
                <a:srgbClr val="000000"/>
              </a:buClr>
              <a:buSzPts val="1600"/>
              <a:buNone/>
              <a:defRPr sz="1600">
                <a:solidFill>
                  <a:srgbClr val="000000"/>
                </a:solidFill>
              </a:defRPr>
            </a:lvl3pPr>
            <a:lvl4pPr lvl="3" algn="l">
              <a:lnSpc>
                <a:spcPct val="100000"/>
              </a:lnSpc>
              <a:spcBef>
                <a:spcPts val="0"/>
              </a:spcBef>
              <a:spcAft>
                <a:spcPts val="0"/>
              </a:spcAft>
              <a:buClr>
                <a:srgbClr val="000000"/>
              </a:buClr>
              <a:buSzPts val="1600"/>
              <a:buNone/>
              <a:defRPr sz="1600">
                <a:solidFill>
                  <a:srgbClr val="000000"/>
                </a:solidFill>
              </a:defRPr>
            </a:lvl4pPr>
            <a:lvl5pPr lvl="4" algn="l">
              <a:lnSpc>
                <a:spcPct val="100000"/>
              </a:lnSpc>
              <a:spcBef>
                <a:spcPts val="0"/>
              </a:spcBef>
              <a:spcAft>
                <a:spcPts val="0"/>
              </a:spcAft>
              <a:buClr>
                <a:srgbClr val="000000"/>
              </a:buClr>
              <a:buSzPts val="1600"/>
              <a:buNone/>
              <a:defRPr sz="1600">
                <a:solidFill>
                  <a:srgbClr val="000000"/>
                </a:solidFill>
              </a:defRPr>
            </a:lvl5pPr>
            <a:lvl6pPr lvl="5" algn="l">
              <a:lnSpc>
                <a:spcPct val="100000"/>
              </a:lnSpc>
              <a:spcBef>
                <a:spcPts val="0"/>
              </a:spcBef>
              <a:spcAft>
                <a:spcPts val="0"/>
              </a:spcAft>
              <a:buClr>
                <a:srgbClr val="000000"/>
              </a:buClr>
              <a:buSzPts val="1600"/>
              <a:buNone/>
              <a:defRPr sz="1600">
                <a:solidFill>
                  <a:srgbClr val="000000"/>
                </a:solidFill>
              </a:defRPr>
            </a:lvl6pPr>
            <a:lvl7pPr lvl="6" algn="l">
              <a:lnSpc>
                <a:spcPct val="100000"/>
              </a:lnSpc>
              <a:spcBef>
                <a:spcPts val="0"/>
              </a:spcBef>
              <a:spcAft>
                <a:spcPts val="0"/>
              </a:spcAft>
              <a:buClr>
                <a:srgbClr val="000000"/>
              </a:buClr>
              <a:buSzPts val="1600"/>
              <a:buNone/>
              <a:defRPr sz="1600">
                <a:solidFill>
                  <a:srgbClr val="000000"/>
                </a:solidFill>
              </a:defRPr>
            </a:lvl7pPr>
            <a:lvl8pPr lvl="7" algn="l">
              <a:lnSpc>
                <a:spcPct val="100000"/>
              </a:lnSpc>
              <a:spcBef>
                <a:spcPts val="0"/>
              </a:spcBef>
              <a:spcAft>
                <a:spcPts val="0"/>
              </a:spcAft>
              <a:buClr>
                <a:srgbClr val="000000"/>
              </a:buClr>
              <a:buSzPts val="1600"/>
              <a:buNone/>
              <a:defRPr sz="1600">
                <a:solidFill>
                  <a:srgbClr val="000000"/>
                </a:solidFill>
              </a:defRPr>
            </a:lvl8pPr>
            <a:lvl9pPr lvl="8" algn="l">
              <a:lnSpc>
                <a:spcPct val="100000"/>
              </a:lnSpc>
              <a:spcBef>
                <a:spcPts val="0"/>
              </a:spcBef>
              <a:spcAft>
                <a:spcPts val="0"/>
              </a:spcAft>
              <a:buClr>
                <a:srgbClr val="000000"/>
              </a:buClr>
              <a:buSzPts val="1600"/>
              <a:buNone/>
              <a:defRPr sz="1600">
                <a:solidFill>
                  <a:srgbClr val="000000"/>
                </a:solidFill>
              </a:defRPr>
            </a:lvl9pPr>
          </a:lstStyle>
          <a:p/>
        </p:txBody>
      </p:sp>
      <p:sp>
        <p:nvSpPr>
          <p:cNvPr id="79" name="Google Shape;79;p16"/>
          <p:cNvSpPr txBox="1"/>
          <p:nvPr>
            <p:ph idx="1" type="subTitle"/>
          </p:nvPr>
        </p:nvSpPr>
        <p:spPr>
          <a:xfrm>
            <a:off x="2580225" y="2314225"/>
            <a:ext cx="3983400" cy="1070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80" name="Shape 80"/>
        <p:cNvGrpSpPr/>
        <p:nvPr/>
      </p:nvGrpSpPr>
      <p:grpSpPr>
        <a:xfrm>
          <a:off x="0" y="0"/>
          <a:ext cx="0" cy="0"/>
          <a:chOff x="0" y="0"/>
          <a:chExt cx="0" cy="0"/>
        </a:xfrm>
      </p:grpSpPr>
      <p:sp>
        <p:nvSpPr>
          <p:cNvPr id="81" name="Google Shape;81;p17"/>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18"/>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84" name="Google Shape;84;p18"/>
          <p:cNvSpPr txBox="1"/>
          <p:nvPr>
            <p:ph idx="2" type="ctrTitle"/>
          </p:nvPr>
        </p:nvSpPr>
        <p:spPr>
          <a:xfrm>
            <a:off x="1741950" y="2846700"/>
            <a:ext cx="1257900" cy="42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None/>
              <a:defRPr sz="14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85" name="Google Shape;85;p18"/>
          <p:cNvSpPr txBox="1"/>
          <p:nvPr>
            <p:ph idx="1" type="subTitle"/>
          </p:nvPr>
        </p:nvSpPr>
        <p:spPr>
          <a:xfrm>
            <a:off x="1741950" y="1650025"/>
            <a:ext cx="2157300" cy="100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None/>
              <a:defRPr sz="13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86" name="Google Shape;86;p18"/>
          <p:cNvSpPr txBox="1"/>
          <p:nvPr>
            <p:ph idx="3" type="ctrTitle"/>
          </p:nvPr>
        </p:nvSpPr>
        <p:spPr>
          <a:xfrm>
            <a:off x="5633751" y="3635300"/>
            <a:ext cx="1780500" cy="427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None/>
              <a:defRPr sz="14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87" name="Google Shape;87;p18"/>
          <p:cNvSpPr txBox="1"/>
          <p:nvPr>
            <p:ph idx="4" type="subTitle"/>
          </p:nvPr>
        </p:nvSpPr>
        <p:spPr>
          <a:xfrm>
            <a:off x="5256958" y="2440056"/>
            <a:ext cx="2157300" cy="1003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100"/>
              <a:buNone/>
              <a:defRPr sz="1300"/>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2">
    <p:bg>
      <p:bgPr>
        <a:blipFill>
          <a:blip r:embed="rId2">
            <a:alphaModFix/>
          </a:blip>
          <a:stretch>
            <a:fillRect/>
          </a:stretch>
        </a:blipFill>
      </p:bgPr>
    </p:bg>
    <p:spTree>
      <p:nvGrpSpPr>
        <p:cNvPr id="88" name="Shape 88"/>
        <p:cNvGrpSpPr/>
        <p:nvPr/>
      </p:nvGrpSpPr>
      <p:grpSpPr>
        <a:xfrm>
          <a:off x="0" y="0"/>
          <a:ext cx="0" cy="0"/>
          <a:chOff x="0" y="0"/>
          <a:chExt cx="0" cy="0"/>
        </a:xfrm>
      </p:grpSpPr>
      <p:sp>
        <p:nvSpPr>
          <p:cNvPr id="89" name="Google Shape;89;p19"/>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90" name="Google Shape;90;p19"/>
          <p:cNvSpPr txBox="1"/>
          <p:nvPr>
            <p:ph idx="2" type="ctrTitle"/>
          </p:nvPr>
        </p:nvSpPr>
        <p:spPr>
          <a:xfrm>
            <a:off x="2285760" y="1652042"/>
            <a:ext cx="1793100" cy="42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91" name="Google Shape;91;p19"/>
          <p:cNvSpPr txBox="1"/>
          <p:nvPr>
            <p:ph idx="1" type="subTitle"/>
          </p:nvPr>
        </p:nvSpPr>
        <p:spPr>
          <a:xfrm>
            <a:off x="2285760" y="1946292"/>
            <a:ext cx="1708200" cy="100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92" name="Google Shape;92;p19"/>
          <p:cNvSpPr txBox="1"/>
          <p:nvPr>
            <p:ph idx="3" type="ctrTitle"/>
          </p:nvPr>
        </p:nvSpPr>
        <p:spPr>
          <a:xfrm>
            <a:off x="2285760" y="3570573"/>
            <a:ext cx="1793100" cy="42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93" name="Google Shape;93;p19"/>
          <p:cNvSpPr txBox="1"/>
          <p:nvPr>
            <p:ph idx="4" type="subTitle"/>
          </p:nvPr>
        </p:nvSpPr>
        <p:spPr>
          <a:xfrm>
            <a:off x="2285760" y="3864823"/>
            <a:ext cx="1708200" cy="100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94" name="Google Shape;94;p19"/>
          <p:cNvSpPr txBox="1"/>
          <p:nvPr>
            <p:ph idx="5" type="ctrTitle"/>
          </p:nvPr>
        </p:nvSpPr>
        <p:spPr>
          <a:xfrm>
            <a:off x="5047297" y="1652042"/>
            <a:ext cx="1793100" cy="427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Clr>
                <a:srgbClr val="000000"/>
              </a:buClr>
              <a:buSzPts val="1400"/>
              <a:buNone/>
              <a:defRPr sz="1400">
                <a:solidFill>
                  <a:srgbClr val="000000"/>
                </a:solidFill>
              </a:defRPr>
            </a:lvl2pPr>
            <a:lvl3pPr lvl="2" algn="r">
              <a:lnSpc>
                <a:spcPct val="100000"/>
              </a:lnSpc>
              <a:spcBef>
                <a:spcPts val="0"/>
              </a:spcBef>
              <a:spcAft>
                <a:spcPts val="0"/>
              </a:spcAft>
              <a:buClr>
                <a:srgbClr val="000000"/>
              </a:buClr>
              <a:buSzPts val="1400"/>
              <a:buNone/>
              <a:defRPr sz="1400">
                <a:solidFill>
                  <a:srgbClr val="000000"/>
                </a:solidFill>
              </a:defRPr>
            </a:lvl3pPr>
            <a:lvl4pPr lvl="3" algn="r">
              <a:lnSpc>
                <a:spcPct val="100000"/>
              </a:lnSpc>
              <a:spcBef>
                <a:spcPts val="0"/>
              </a:spcBef>
              <a:spcAft>
                <a:spcPts val="0"/>
              </a:spcAft>
              <a:buClr>
                <a:srgbClr val="000000"/>
              </a:buClr>
              <a:buSzPts val="1400"/>
              <a:buNone/>
              <a:defRPr sz="1400">
                <a:solidFill>
                  <a:srgbClr val="000000"/>
                </a:solidFill>
              </a:defRPr>
            </a:lvl4pPr>
            <a:lvl5pPr lvl="4" algn="r">
              <a:lnSpc>
                <a:spcPct val="100000"/>
              </a:lnSpc>
              <a:spcBef>
                <a:spcPts val="0"/>
              </a:spcBef>
              <a:spcAft>
                <a:spcPts val="0"/>
              </a:spcAft>
              <a:buClr>
                <a:srgbClr val="000000"/>
              </a:buClr>
              <a:buSzPts val="1400"/>
              <a:buNone/>
              <a:defRPr sz="1400">
                <a:solidFill>
                  <a:srgbClr val="000000"/>
                </a:solidFill>
              </a:defRPr>
            </a:lvl5pPr>
            <a:lvl6pPr lvl="5" algn="r">
              <a:lnSpc>
                <a:spcPct val="100000"/>
              </a:lnSpc>
              <a:spcBef>
                <a:spcPts val="0"/>
              </a:spcBef>
              <a:spcAft>
                <a:spcPts val="0"/>
              </a:spcAft>
              <a:buClr>
                <a:srgbClr val="000000"/>
              </a:buClr>
              <a:buSzPts val="1400"/>
              <a:buNone/>
              <a:defRPr sz="1400">
                <a:solidFill>
                  <a:srgbClr val="000000"/>
                </a:solidFill>
              </a:defRPr>
            </a:lvl6pPr>
            <a:lvl7pPr lvl="6" algn="r">
              <a:lnSpc>
                <a:spcPct val="100000"/>
              </a:lnSpc>
              <a:spcBef>
                <a:spcPts val="0"/>
              </a:spcBef>
              <a:spcAft>
                <a:spcPts val="0"/>
              </a:spcAft>
              <a:buClr>
                <a:srgbClr val="000000"/>
              </a:buClr>
              <a:buSzPts val="1400"/>
              <a:buNone/>
              <a:defRPr sz="1400">
                <a:solidFill>
                  <a:srgbClr val="000000"/>
                </a:solidFill>
              </a:defRPr>
            </a:lvl7pPr>
            <a:lvl8pPr lvl="7" algn="r">
              <a:lnSpc>
                <a:spcPct val="100000"/>
              </a:lnSpc>
              <a:spcBef>
                <a:spcPts val="0"/>
              </a:spcBef>
              <a:spcAft>
                <a:spcPts val="0"/>
              </a:spcAft>
              <a:buClr>
                <a:srgbClr val="000000"/>
              </a:buClr>
              <a:buSzPts val="1400"/>
              <a:buNone/>
              <a:defRPr sz="1400">
                <a:solidFill>
                  <a:srgbClr val="000000"/>
                </a:solidFill>
              </a:defRPr>
            </a:lvl8pPr>
            <a:lvl9pPr lvl="8" algn="r">
              <a:lnSpc>
                <a:spcPct val="100000"/>
              </a:lnSpc>
              <a:spcBef>
                <a:spcPts val="0"/>
              </a:spcBef>
              <a:spcAft>
                <a:spcPts val="0"/>
              </a:spcAft>
              <a:buClr>
                <a:srgbClr val="000000"/>
              </a:buClr>
              <a:buSzPts val="1400"/>
              <a:buNone/>
              <a:defRPr sz="1400">
                <a:solidFill>
                  <a:srgbClr val="000000"/>
                </a:solidFill>
              </a:defRPr>
            </a:lvl9pPr>
          </a:lstStyle>
          <a:p/>
        </p:txBody>
      </p:sp>
      <p:sp>
        <p:nvSpPr>
          <p:cNvPr id="95" name="Google Shape;95;p19"/>
          <p:cNvSpPr txBox="1"/>
          <p:nvPr>
            <p:ph idx="6" type="subTitle"/>
          </p:nvPr>
        </p:nvSpPr>
        <p:spPr>
          <a:xfrm>
            <a:off x="5047299" y="1946292"/>
            <a:ext cx="1793100" cy="1003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100"/>
              <a:buNone/>
              <a:defRPr/>
            </a:lvl1pPr>
            <a:lvl2pPr lvl="1" algn="r">
              <a:lnSpc>
                <a:spcPct val="100000"/>
              </a:lnSpc>
              <a:spcBef>
                <a:spcPts val="0"/>
              </a:spcBef>
              <a:spcAft>
                <a:spcPts val="0"/>
              </a:spcAft>
              <a:buSzPts val="1100"/>
              <a:buNone/>
              <a:defRPr sz="1100"/>
            </a:lvl2pPr>
            <a:lvl3pPr lvl="2" algn="r">
              <a:lnSpc>
                <a:spcPct val="100000"/>
              </a:lnSpc>
              <a:spcBef>
                <a:spcPts val="0"/>
              </a:spcBef>
              <a:spcAft>
                <a:spcPts val="0"/>
              </a:spcAft>
              <a:buSzPts val="1100"/>
              <a:buNone/>
              <a:defRPr sz="1100"/>
            </a:lvl3pPr>
            <a:lvl4pPr lvl="3" algn="r">
              <a:lnSpc>
                <a:spcPct val="100000"/>
              </a:lnSpc>
              <a:spcBef>
                <a:spcPts val="0"/>
              </a:spcBef>
              <a:spcAft>
                <a:spcPts val="0"/>
              </a:spcAft>
              <a:buSzPts val="1100"/>
              <a:buNone/>
              <a:defRPr sz="1100"/>
            </a:lvl4pPr>
            <a:lvl5pPr lvl="4" algn="r">
              <a:lnSpc>
                <a:spcPct val="100000"/>
              </a:lnSpc>
              <a:spcBef>
                <a:spcPts val="0"/>
              </a:spcBef>
              <a:spcAft>
                <a:spcPts val="0"/>
              </a:spcAft>
              <a:buSzPts val="1100"/>
              <a:buNone/>
              <a:defRPr sz="1100"/>
            </a:lvl5pPr>
            <a:lvl6pPr lvl="5" algn="r">
              <a:lnSpc>
                <a:spcPct val="100000"/>
              </a:lnSpc>
              <a:spcBef>
                <a:spcPts val="0"/>
              </a:spcBef>
              <a:spcAft>
                <a:spcPts val="0"/>
              </a:spcAft>
              <a:buSzPts val="1100"/>
              <a:buNone/>
              <a:defRPr sz="1100"/>
            </a:lvl6pPr>
            <a:lvl7pPr lvl="6" algn="r">
              <a:lnSpc>
                <a:spcPct val="100000"/>
              </a:lnSpc>
              <a:spcBef>
                <a:spcPts val="0"/>
              </a:spcBef>
              <a:spcAft>
                <a:spcPts val="0"/>
              </a:spcAft>
              <a:buSzPts val="1100"/>
              <a:buNone/>
              <a:defRPr sz="1100"/>
            </a:lvl7pPr>
            <a:lvl8pPr lvl="7" algn="r">
              <a:lnSpc>
                <a:spcPct val="100000"/>
              </a:lnSpc>
              <a:spcBef>
                <a:spcPts val="0"/>
              </a:spcBef>
              <a:spcAft>
                <a:spcPts val="0"/>
              </a:spcAft>
              <a:buSzPts val="1100"/>
              <a:buNone/>
              <a:defRPr sz="1100"/>
            </a:lvl8pPr>
            <a:lvl9pPr lvl="8" algn="r">
              <a:lnSpc>
                <a:spcPct val="100000"/>
              </a:lnSpc>
              <a:spcBef>
                <a:spcPts val="0"/>
              </a:spcBef>
              <a:spcAft>
                <a:spcPts val="0"/>
              </a:spcAft>
              <a:buSzPts val="1100"/>
              <a:buNone/>
              <a:defRPr sz="1100"/>
            </a:lvl9pPr>
          </a:lstStyle>
          <a:p/>
        </p:txBody>
      </p:sp>
      <p:sp>
        <p:nvSpPr>
          <p:cNvPr id="96" name="Google Shape;96;p19"/>
          <p:cNvSpPr txBox="1"/>
          <p:nvPr>
            <p:ph idx="7" type="ctrTitle"/>
          </p:nvPr>
        </p:nvSpPr>
        <p:spPr>
          <a:xfrm>
            <a:off x="5047297" y="3570573"/>
            <a:ext cx="1793100" cy="427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Clr>
                <a:srgbClr val="000000"/>
              </a:buClr>
              <a:buSzPts val="1400"/>
              <a:buNone/>
              <a:defRPr sz="1400">
                <a:solidFill>
                  <a:srgbClr val="000000"/>
                </a:solidFill>
              </a:defRPr>
            </a:lvl2pPr>
            <a:lvl3pPr lvl="2" algn="r">
              <a:lnSpc>
                <a:spcPct val="100000"/>
              </a:lnSpc>
              <a:spcBef>
                <a:spcPts val="0"/>
              </a:spcBef>
              <a:spcAft>
                <a:spcPts val="0"/>
              </a:spcAft>
              <a:buClr>
                <a:srgbClr val="000000"/>
              </a:buClr>
              <a:buSzPts val="1400"/>
              <a:buNone/>
              <a:defRPr sz="1400">
                <a:solidFill>
                  <a:srgbClr val="000000"/>
                </a:solidFill>
              </a:defRPr>
            </a:lvl3pPr>
            <a:lvl4pPr lvl="3" algn="r">
              <a:lnSpc>
                <a:spcPct val="100000"/>
              </a:lnSpc>
              <a:spcBef>
                <a:spcPts val="0"/>
              </a:spcBef>
              <a:spcAft>
                <a:spcPts val="0"/>
              </a:spcAft>
              <a:buClr>
                <a:srgbClr val="000000"/>
              </a:buClr>
              <a:buSzPts val="1400"/>
              <a:buNone/>
              <a:defRPr sz="1400">
                <a:solidFill>
                  <a:srgbClr val="000000"/>
                </a:solidFill>
              </a:defRPr>
            </a:lvl4pPr>
            <a:lvl5pPr lvl="4" algn="r">
              <a:lnSpc>
                <a:spcPct val="100000"/>
              </a:lnSpc>
              <a:spcBef>
                <a:spcPts val="0"/>
              </a:spcBef>
              <a:spcAft>
                <a:spcPts val="0"/>
              </a:spcAft>
              <a:buClr>
                <a:srgbClr val="000000"/>
              </a:buClr>
              <a:buSzPts val="1400"/>
              <a:buNone/>
              <a:defRPr sz="1400">
                <a:solidFill>
                  <a:srgbClr val="000000"/>
                </a:solidFill>
              </a:defRPr>
            </a:lvl5pPr>
            <a:lvl6pPr lvl="5" algn="r">
              <a:lnSpc>
                <a:spcPct val="100000"/>
              </a:lnSpc>
              <a:spcBef>
                <a:spcPts val="0"/>
              </a:spcBef>
              <a:spcAft>
                <a:spcPts val="0"/>
              </a:spcAft>
              <a:buClr>
                <a:srgbClr val="000000"/>
              </a:buClr>
              <a:buSzPts val="1400"/>
              <a:buNone/>
              <a:defRPr sz="1400">
                <a:solidFill>
                  <a:srgbClr val="000000"/>
                </a:solidFill>
              </a:defRPr>
            </a:lvl6pPr>
            <a:lvl7pPr lvl="6" algn="r">
              <a:lnSpc>
                <a:spcPct val="100000"/>
              </a:lnSpc>
              <a:spcBef>
                <a:spcPts val="0"/>
              </a:spcBef>
              <a:spcAft>
                <a:spcPts val="0"/>
              </a:spcAft>
              <a:buClr>
                <a:srgbClr val="000000"/>
              </a:buClr>
              <a:buSzPts val="1400"/>
              <a:buNone/>
              <a:defRPr sz="1400">
                <a:solidFill>
                  <a:srgbClr val="000000"/>
                </a:solidFill>
              </a:defRPr>
            </a:lvl7pPr>
            <a:lvl8pPr lvl="7" algn="r">
              <a:lnSpc>
                <a:spcPct val="100000"/>
              </a:lnSpc>
              <a:spcBef>
                <a:spcPts val="0"/>
              </a:spcBef>
              <a:spcAft>
                <a:spcPts val="0"/>
              </a:spcAft>
              <a:buClr>
                <a:srgbClr val="000000"/>
              </a:buClr>
              <a:buSzPts val="1400"/>
              <a:buNone/>
              <a:defRPr sz="1400">
                <a:solidFill>
                  <a:srgbClr val="000000"/>
                </a:solidFill>
              </a:defRPr>
            </a:lvl8pPr>
            <a:lvl9pPr lvl="8" algn="r">
              <a:lnSpc>
                <a:spcPct val="100000"/>
              </a:lnSpc>
              <a:spcBef>
                <a:spcPts val="0"/>
              </a:spcBef>
              <a:spcAft>
                <a:spcPts val="0"/>
              </a:spcAft>
              <a:buClr>
                <a:srgbClr val="000000"/>
              </a:buClr>
              <a:buSzPts val="1400"/>
              <a:buNone/>
              <a:defRPr sz="1400">
                <a:solidFill>
                  <a:srgbClr val="000000"/>
                </a:solidFill>
              </a:defRPr>
            </a:lvl9pPr>
          </a:lstStyle>
          <a:p/>
        </p:txBody>
      </p:sp>
      <p:sp>
        <p:nvSpPr>
          <p:cNvPr id="97" name="Google Shape;97;p19"/>
          <p:cNvSpPr txBox="1"/>
          <p:nvPr>
            <p:ph idx="8" type="subTitle"/>
          </p:nvPr>
        </p:nvSpPr>
        <p:spPr>
          <a:xfrm>
            <a:off x="5047299" y="3864823"/>
            <a:ext cx="1793100" cy="1003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100"/>
              <a:buNone/>
              <a:defRPr/>
            </a:lvl1pPr>
            <a:lvl2pPr lvl="1" algn="r">
              <a:lnSpc>
                <a:spcPct val="100000"/>
              </a:lnSpc>
              <a:spcBef>
                <a:spcPts val="0"/>
              </a:spcBef>
              <a:spcAft>
                <a:spcPts val="0"/>
              </a:spcAft>
              <a:buSzPts val="1100"/>
              <a:buNone/>
              <a:defRPr sz="1100"/>
            </a:lvl2pPr>
            <a:lvl3pPr lvl="2" algn="r">
              <a:lnSpc>
                <a:spcPct val="100000"/>
              </a:lnSpc>
              <a:spcBef>
                <a:spcPts val="0"/>
              </a:spcBef>
              <a:spcAft>
                <a:spcPts val="0"/>
              </a:spcAft>
              <a:buSzPts val="1100"/>
              <a:buNone/>
              <a:defRPr sz="1100"/>
            </a:lvl3pPr>
            <a:lvl4pPr lvl="3" algn="r">
              <a:lnSpc>
                <a:spcPct val="100000"/>
              </a:lnSpc>
              <a:spcBef>
                <a:spcPts val="0"/>
              </a:spcBef>
              <a:spcAft>
                <a:spcPts val="0"/>
              </a:spcAft>
              <a:buSzPts val="1100"/>
              <a:buNone/>
              <a:defRPr sz="1100"/>
            </a:lvl4pPr>
            <a:lvl5pPr lvl="4" algn="r">
              <a:lnSpc>
                <a:spcPct val="100000"/>
              </a:lnSpc>
              <a:spcBef>
                <a:spcPts val="0"/>
              </a:spcBef>
              <a:spcAft>
                <a:spcPts val="0"/>
              </a:spcAft>
              <a:buSzPts val="1100"/>
              <a:buNone/>
              <a:defRPr sz="1100"/>
            </a:lvl5pPr>
            <a:lvl6pPr lvl="5" algn="r">
              <a:lnSpc>
                <a:spcPct val="100000"/>
              </a:lnSpc>
              <a:spcBef>
                <a:spcPts val="0"/>
              </a:spcBef>
              <a:spcAft>
                <a:spcPts val="0"/>
              </a:spcAft>
              <a:buSzPts val="1100"/>
              <a:buNone/>
              <a:defRPr sz="1100"/>
            </a:lvl6pPr>
            <a:lvl7pPr lvl="6" algn="r">
              <a:lnSpc>
                <a:spcPct val="100000"/>
              </a:lnSpc>
              <a:spcBef>
                <a:spcPts val="0"/>
              </a:spcBef>
              <a:spcAft>
                <a:spcPts val="0"/>
              </a:spcAft>
              <a:buSzPts val="1100"/>
              <a:buNone/>
              <a:defRPr sz="1100"/>
            </a:lvl7pPr>
            <a:lvl8pPr lvl="7" algn="r">
              <a:lnSpc>
                <a:spcPct val="100000"/>
              </a:lnSpc>
              <a:spcBef>
                <a:spcPts val="0"/>
              </a:spcBef>
              <a:spcAft>
                <a:spcPts val="0"/>
              </a:spcAft>
              <a:buSzPts val="1100"/>
              <a:buNone/>
              <a:defRPr sz="1100"/>
            </a:lvl8pPr>
            <a:lvl9pPr lvl="8" algn="r">
              <a:lnSpc>
                <a:spcPct val="100000"/>
              </a:lnSpc>
              <a:spcBef>
                <a:spcPts val="0"/>
              </a:spcBef>
              <a:spcAft>
                <a:spcPts val="0"/>
              </a:spcAft>
              <a:buSzPts val="1100"/>
              <a:buNone/>
              <a:defRPr sz="11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
    <p:bg>
      <p:bgPr>
        <a:blipFill>
          <a:blip r:embed="rId2">
            <a:alphaModFix/>
          </a:blip>
          <a:stretch>
            <a:fillRect/>
          </a:stretch>
        </a:blipFill>
      </p:bgPr>
    </p:bg>
    <p:spTree>
      <p:nvGrpSpPr>
        <p:cNvPr id="98" name="Shape 98"/>
        <p:cNvGrpSpPr/>
        <p:nvPr/>
      </p:nvGrpSpPr>
      <p:grpSpPr>
        <a:xfrm>
          <a:off x="0" y="0"/>
          <a:ext cx="0" cy="0"/>
          <a:chOff x="0" y="0"/>
          <a:chExt cx="0" cy="0"/>
        </a:xfrm>
      </p:grpSpPr>
      <p:sp>
        <p:nvSpPr>
          <p:cNvPr id="99" name="Google Shape;99;p20"/>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8">
    <p:bg>
      <p:bgPr>
        <a:blipFill>
          <a:blip r:embed="rId2">
            <a:alphaModFix/>
          </a:blip>
          <a:stretch>
            <a:fillRect/>
          </a:stretch>
        </a:blipFill>
      </p:bgPr>
    </p:bg>
    <p:spTree>
      <p:nvGrpSpPr>
        <p:cNvPr id="100" name="Shape 100"/>
        <p:cNvGrpSpPr/>
        <p:nvPr/>
      </p:nvGrpSpPr>
      <p:grpSpPr>
        <a:xfrm>
          <a:off x="0" y="0"/>
          <a:ext cx="0" cy="0"/>
          <a:chOff x="0" y="0"/>
          <a:chExt cx="0" cy="0"/>
        </a:xfrm>
      </p:grpSpPr>
      <p:sp>
        <p:nvSpPr>
          <p:cNvPr id="101" name="Google Shape;101;p21"/>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9">
    <p:bg>
      <p:bgPr>
        <a:blipFill>
          <a:blip r:embed="rId2">
            <a:alphaModFix/>
          </a:blip>
          <a:stretch>
            <a:fillRect/>
          </a:stretch>
        </a:blipFill>
      </p:bgPr>
    </p:bg>
    <p:spTree>
      <p:nvGrpSpPr>
        <p:cNvPr id="102" name="Shape 102"/>
        <p:cNvGrpSpPr/>
        <p:nvPr/>
      </p:nvGrpSpPr>
      <p:grpSpPr>
        <a:xfrm>
          <a:off x="0" y="0"/>
          <a:ext cx="0" cy="0"/>
          <a:chOff x="0" y="0"/>
          <a:chExt cx="0" cy="0"/>
        </a:xfrm>
      </p:grpSpPr>
      <p:sp>
        <p:nvSpPr>
          <p:cNvPr id="103" name="Google Shape;103;p22"/>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37">
    <p:bg>
      <p:bgPr>
        <a:blipFill>
          <a:blip r:embed="rId2">
            <a:alphaModFix/>
          </a:blip>
          <a:stretch>
            <a:fillRect/>
          </a:stretch>
        </a:blipFill>
      </p:bgPr>
    </p:bg>
    <p:spTree>
      <p:nvGrpSpPr>
        <p:cNvPr id="104" name="Shape 104"/>
        <p:cNvGrpSpPr/>
        <p:nvPr/>
      </p:nvGrpSpPr>
      <p:grpSpPr>
        <a:xfrm>
          <a:off x="0" y="0"/>
          <a:ext cx="0" cy="0"/>
          <a:chOff x="0" y="0"/>
          <a:chExt cx="0" cy="0"/>
        </a:xfrm>
      </p:grpSpPr>
      <p:sp>
        <p:nvSpPr>
          <p:cNvPr id="105" name="Google Shape;105;p23"/>
          <p:cNvSpPr txBox="1"/>
          <p:nvPr>
            <p:ph idx="1" type="body"/>
          </p:nvPr>
        </p:nvSpPr>
        <p:spPr>
          <a:xfrm>
            <a:off x="722375" y="1447800"/>
            <a:ext cx="3589200" cy="31563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06" name="Google Shape;106;p23"/>
          <p:cNvSpPr txBox="1"/>
          <p:nvPr>
            <p:ph idx="2" type="body"/>
          </p:nvPr>
        </p:nvSpPr>
        <p:spPr>
          <a:xfrm>
            <a:off x="4832400" y="1447800"/>
            <a:ext cx="3589200" cy="31563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07" name="Google Shape;107;p23"/>
          <p:cNvSpPr txBox="1"/>
          <p:nvPr>
            <p:ph idx="3" type="subTitle"/>
          </p:nvPr>
        </p:nvSpPr>
        <p:spPr>
          <a:xfrm>
            <a:off x="723900" y="952500"/>
            <a:ext cx="76992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300"/>
              </a:spcBef>
              <a:spcAft>
                <a:spcPts val="0"/>
              </a:spcAft>
              <a:buSzPts val="1200"/>
              <a:buNone/>
              <a:defRPr>
                <a:solidFill>
                  <a:schemeClr val="hlink"/>
                </a:solidFill>
              </a:defRPr>
            </a:lvl1pPr>
            <a:lvl2pPr lvl="1" algn="l">
              <a:lnSpc>
                <a:spcPct val="115000"/>
              </a:lnSpc>
              <a:spcBef>
                <a:spcPts val="0"/>
              </a:spcBef>
              <a:spcAft>
                <a:spcPts val="0"/>
              </a:spcAft>
              <a:buSzPts val="1200"/>
              <a:buNone/>
              <a:defRPr/>
            </a:lvl2pPr>
            <a:lvl3pPr lvl="2" algn="l">
              <a:lnSpc>
                <a:spcPct val="115000"/>
              </a:lnSpc>
              <a:spcBef>
                <a:spcPts val="1600"/>
              </a:spcBef>
              <a:spcAft>
                <a:spcPts val="0"/>
              </a:spcAft>
              <a:buSzPts val="1200"/>
              <a:buNone/>
              <a:defRPr/>
            </a:lvl3pPr>
            <a:lvl4pPr lvl="3" algn="l">
              <a:lnSpc>
                <a:spcPct val="115000"/>
              </a:lnSpc>
              <a:spcBef>
                <a:spcPts val="1600"/>
              </a:spcBef>
              <a:spcAft>
                <a:spcPts val="0"/>
              </a:spcAft>
              <a:buSzPts val="1200"/>
              <a:buNone/>
              <a:defRPr/>
            </a:lvl4pPr>
            <a:lvl5pPr lvl="4" algn="l">
              <a:lnSpc>
                <a:spcPct val="115000"/>
              </a:lnSpc>
              <a:spcBef>
                <a:spcPts val="1600"/>
              </a:spcBef>
              <a:spcAft>
                <a:spcPts val="0"/>
              </a:spcAft>
              <a:buSzPts val="1200"/>
              <a:buNone/>
              <a:defRPr/>
            </a:lvl5pPr>
            <a:lvl6pPr lvl="5" algn="l">
              <a:lnSpc>
                <a:spcPct val="115000"/>
              </a:lnSpc>
              <a:spcBef>
                <a:spcPts val="1600"/>
              </a:spcBef>
              <a:spcAft>
                <a:spcPts val="0"/>
              </a:spcAft>
              <a:buSzPts val="1200"/>
              <a:buNone/>
              <a:defRPr/>
            </a:lvl6pPr>
            <a:lvl7pPr lvl="6" algn="l">
              <a:lnSpc>
                <a:spcPct val="115000"/>
              </a:lnSpc>
              <a:spcBef>
                <a:spcPts val="1600"/>
              </a:spcBef>
              <a:spcAft>
                <a:spcPts val="0"/>
              </a:spcAft>
              <a:buSzPts val="1200"/>
              <a:buNone/>
              <a:defRPr/>
            </a:lvl7pPr>
            <a:lvl8pPr lvl="7" algn="l">
              <a:lnSpc>
                <a:spcPct val="115000"/>
              </a:lnSpc>
              <a:spcBef>
                <a:spcPts val="1600"/>
              </a:spcBef>
              <a:spcAft>
                <a:spcPts val="0"/>
              </a:spcAft>
              <a:buSzPts val="1200"/>
              <a:buNone/>
              <a:defRPr/>
            </a:lvl8pPr>
            <a:lvl9pPr lvl="8" algn="l">
              <a:lnSpc>
                <a:spcPct val="115000"/>
              </a:lnSpc>
              <a:spcBef>
                <a:spcPts val="1600"/>
              </a:spcBef>
              <a:spcAft>
                <a:spcPts val="1600"/>
              </a:spcAft>
              <a:buSzPts val="1200"/>
              <a:buNone/>
              <a:defRPr/>
            </a:lvl9pPr>
          </a:lstStyle>
          <a:p/>
        </p:txBody>
      </p:sp>
      <p:sp>
        <p:nvSpPr>
          <p:cNvPr id="108" name="Google Shape;108;p23"/>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09" name="Shape 109"/>
        <p:cNvGrpSpPr/>
        <p:nvPr/>
      </p:nvGrpSpPr>
      <p:grpSpPr>
        <a:xfrm>
          <a:off x="0" y="0"/>
          <a:ext cx="0" cy="0"/>
          <a:chOff x="0" y="0"/>
          <a:chExt cx="0" cy="0"/>
        </a:xfrm>
      </p:grpSpPr>
      <p:sp>
        <p:nvSpPr>
          <p:cNvPr id="110" name="Google Shape;110;p24"/>
          <p:cNvSpPr txBox="1"/>
          <p:nvPr>
            <p:ph type="ctrTitle"/>
          </p:nvPr>
        </p:nvSpPr>
        <p:spPr>
          <a:xfrm>
            <a:off x="1135981" y="1393699"/>
            <a:ext cx="6886800" cy="17823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6000"/>
              <a:buNone/>
              <a:defRPr sz="4800"/>
            </a:lvl1pPr>
            <a:lvl2pPr lvl="1" algn="l">
              <a:lnSpc>
                <a:spcPct val="100000"/>
              </a:lnSpc>
              <a:spcBef>
                <a:spcPts val="0"/>
              </a:spcBef>
              <a:spcAft>
                <a:spcPts val="0"/>
              </a:spcAft>
              <a:buSzPts val="5200"/>
              <a:buNone/>
              <a:defRPr sz="5200"/>
            </a:lvl2pPr>
            <a:lvl3pPr lvl="2" algn="l">
              <a:lnSpc>
                <a:spcPct val="100000"/>
              </a:lnSpc>
              <a:spcBef>
                <a:spcPts val="0"/>
              </a:spcBef>
              <a:spcAft>
                <a:spcPts val="0"/>
              </a:spcAft>
              <a:buSzPts val="5200"/>
              <a:buNone/>
              <a:defRPr sz="5200"/>
            </a:lvl3pPr>
            <a:lvl4pPr lvl="3" algn="l">
              <a:lnSpc>
                <a:spcPct val="100000"/>
              </a:lnSpc>
              <a:spcBef>
                <a:spcPts val="0"/>
              </a:spcBef>
              <a:spcAft>
                <a:spcPts val="0"/>
              </a:spcAft>
              <a:buSzPts val="5200"/>
              <a:buNone/>
              <a:defRPr sz="5200"/>
            </a:lvl4pPr>
            <a:lvl5pPr lvl="4" algn="l">
              <a:lnSpc>
                <a:spcPct val="100000"/>
              </a:lnSpc>
              <a:spcBef>
                <a:spcPts val="0"/>
              </a:spcBef>
              <a:spcAft>
                <a:spcPts val="0"/>
              </a:spcAft>
              <a:buSzPts val="5200"/>
              <a:buNone/>
              <a:defRPr sz="5200"/>
            </a:lvl5pPr>
            <a:lvl6pPr lvl="5" algn="l">
              <a:lnSpc>
                <a:spcPct val="100000"/>
              </a:lnSpc>
              <a:spcBef>
                <a:spcPts val="0"/>
              </a:spcBef>
              <a:spcAft>
                <a:spcPts val="0"/>
              </a:spcAft>
              <a:buSzPts val="5200"/>
              <a:buNone/>
              <a:defRPr sz="5200"/>
            </a:lvl6pPr>
            <a:lvl7pPr lvl="6" algn="l">
              <a:lnSpc>
                <a:spcPct val="100000"/>
              </a:lnSpc>
              <a:spcBef>
                <a:spcPts val="0"/>
              </a:spcBef>
              <a:spcAft>
                <a:spcPts val="0"/>
              </a:spcAft>
              <a:buSzPts val="5200"/>
              <a:buNone/>
              <a:defRPr sz="5200"/>
            </a:lvl7pPr>
            <a:lvl8pPr lvl="7" algn="l">
              <a:lnSpc>
                <a:spcPct val="100000"/>
              </a:lnSpc>
              <a:spcBef>
                <a:spcPts val="0"/>
              </a:spcBef>
              <a:spcAft>
                <a:spcPts val="0"/>
              </a:spcAft>
              <a:buSzPts val="5200"/>
              <a:buNone/>
              <a:defRPr sz="5200"/>
            </a:lvl8pPr>
            <a:lvl9pPr lvl="8" algn="l">
              <a:lnSpc>
                <a:spcPct val="100000"/>
              </a:lnSpc>
              <a:spcBef>
                <a:spcPts val="0"/>
              </a:spcBef>
              <a:spcAft>
                <a:spcPts val="0"/>
              </a:spcAft>
              <a:buSzPts val="5200"/>
              <a:buNone/>
              <a:defRPr sz="5200"/>
            </a:lvl9pPr>
          </a:lstStyle>
          <a:p/>
        </p:txBody>
      </p:sp>
      <p:sp>
        <p:nvSpPr>
          <p:cNvPr id="111" name="Google Shape;111;p24"/>
          <p:cNvSpPr txBox="1"/>
          <p:nvPr>
            <p:ph idx="1" type="subTitle"/>
          </p:nvPr>
        </p:nvSpPr>
        <p:spPr>
          <a:xfrm>
            <a:off x="3670681" y="2933522"/>
            <a:ext cx="4352100" cy="7170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200"/>
              <a:buFont typeface="Roboto Condensed Light"/>
              <a:buNone/>
              <a:defRPr sz="1400">
                <a:latin typeface="Roboto Condensed Light"/>
                <a:ea typeface="Roboto Condensed Light"/>
                <a:cs typeface="Roboto Condensed Light"/>
                <a:sym typeface="Roboto Condensed Light"/>
              </a:defRPr>
            </a:lvl1pPr>
            <a:lvl2pPr lvl="1" algn="r">
              <a:lnSpc>
                <a:spcPct val="100000"/>
              </a:lnSpc>
              <a:spcBef>
                <a:spcPts val="0"/>
              </a:spcBef>
              <a:spcAft>
                <a:spcPts val="0"/>
              </a:spcAft>
              <a:buSzPts val="2800"/>
              <a:buNone/>
              <a:defRPr sz="2800"/>
            </a:lvl2pPr>
            <a:lvl3pPr lvl="2" algn="r">
              <a:lnSpc>
                <a:spcPct val="100000"/>
              </a:lnSpc>
              <a:spcBef>
                <a:spcPts val="0"/>
              </a:spcBef>
              <a:spcAft>
                <a:spcPts val="0"/>
              </a:spcAft>
              <a:buSzPts val="2800"/>
              <a:buNone/>
              <a:defRPr sz="2800"/>
            </a:lvl3pPr>
            <a:lvl4pPr lvl="3" algn="r">
              <a:lnSpc>
                <a:spcPct val="100000"/>
              </a:lnSpc>
              <a:spcBef>
                <a:spcPts val="0"/>
              </a:spcBef>
              <a:spcAft>
                <a:spcPts val="0"/>
              </a:spcAft>
              <a:buSzPts val="2800"/>
              <a:buNone/>
              <a:defRPr sz="2800"/>
            </a:lvl4pPr>
            <a:lvl5pPr lvl="4" algn="r">
              <a:lnSpc>
                <a:spcPct val="100000"/>
              </a:lnSpc>
              <a:spcBef>
                <a:spcPts val="0"/>
              </a:spcBef>
              <a:spcAft>
                <a:spcPts val="0"/>
              </a:spcAft>
              <a:buSzPts val="2800"/>
              <a:buNone/>
              <a:defRPr sz="2800"/>
            </a:lvl5pPr>
            <a:lvl6pPr lvl="5" algn="r">
              <a:lnSpc>
                <a:spcPct val="100000"/>
              </a:lnSpc>
              <a:spcBef>
                <a:spcPts val="0"/>
              </a:spcBef>
              <a:spcAft>
                <a:spcPts val="0"/>
              </a:spcAft>
              <a:buSzPts val="2800"/>
              <a:buNone/>
              <a:defRPr sz="2800"/>
            </a:lvl6pPr>
            <a:lvl7pPr lvl="6" algn="r">
              <a:lnSpc>
                <a:spcPct val="100000"/>
              </a:lnSpc>
              <a:spcBef>
                <a:spcPts val="0"/>
              </a:spcBef>
              <a:spcAft>
                <a:spcPts val="0"/>
              </a:spcAft>
              <a:buSzPts val="2800"/>
              <a:buNone/>
              <a:defRPr sz="2800"/>
            </a:lvl7pPr>
            <a:lvl8pPr lvl="7" algn="r">
              <a:lnSpc>
                <a:spcPct val="100000"/>
              </a:lnSpc>
              <a:spcBef>
                <a:spcPts val="0"/>
              </a:spcBef>
              <a:spcAft>
                <a:spcPts val="0"/>
              </a:spcAft>
              <a:buSzPts val="2800"/>
              <a:buNone/>
              <a:defRPr sz="2800"/>
            </a:lvl8pPr>
            <a:lvl9pPr lvl="8" algn="r">
              <a:lnSpc>
                <a:spcPct val="100000"/>
              </a:lnSpc>
              <a:spcBef>
                <a:spcPts val="0"/>
              </a:spcBef>
              <a:spcAft>
                <a:spcPts val="0"/>
              </a:spcAft>
              <a:buSzPts val="2800"/>
              <a:buNone/>
              <a:defRPr sz="28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2" name="Shape 112"/>
        <p:cNvGrpSpPr/>
        <p:nvPr/>
      </p:nvGrpSpPr>
      <p:grpSpPr>
        <a:xfrm>
          <a:off x="0" y="0"/>
          <a:ext cx="0" cy="0"/>
          <a:chOff x="0" y="0"/>
          <a:chExt cx="0" cy="0"/>
        </a:xfrm>
      </p:grpSpPr>
      <p:sp>
        <p:nvSpPr>
          <p:cNvPr id="113" name="Google Shape;113;p25"/>
          <p:cNvSpPr txBox="1"/>
          <p:nvPr>
            <p:ph type="ctrTitle"/>
          </p:nvPr>
        </p:nvSpPr>
        <p:spPr>
          <a:xfrm flipH="1">
            <a:off x="1147650" y="3085150"/>
            <a:ext cx="5005500" cy="1022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3600"/>
              <a:buNone/>
              <a:defRPr sz="3600"/>
            </a:lvl1pPr>
            <a:lvl2pPr lvl="1" algn="l">
              <a:lnSpc>
                <a:spcPct val="100000"/>
              </a:lnSpc>
              <a:spcBef>
                <a:spcPts val="0"/>
              </a:spcBef>
              <a:spcAft>
                <a:spcPts val="0"/>
              </a:spcAft>
              <a:buClr>
                <a:srgbClr val="FFFFFF"/>
              </a:buClr>
              <a:buSzPts val="6500"/>
              <a:buNone/>
              <a:defRPr sz="6500">
                <a:solidFill>
                  <a:srgbClr val="FFFFFF"/>
                </a:solidFill>
              </a:defRPr>
            </a:lvl2pPr>
            <a:lvl3pPr lvl="2" algn="l">
              <a:lnSpc>
                <a:spcPct val="100000"/>
              </a:lnSpc>
              <a:spcBef>
                <a:spcPts val="0"/>
              </a:spcBef>
              <a:spcAft>
                <a:spcPts val="0"/>
              </a:spcAft>
              <a:buClr>
                <a:srgbClr val="FFFFFF"/>
              </a:buClr>
              <a:buSzPts val="6500"/>
              <a:buNone/>
              <a:defRPr sz="6500">
                <a:solidFill>
                  <a:srgbClr val="FFFFFF"/>
                </a:solidFill>
              </a:defRPr>
            </a:lvl3pPr>
            <a:lvl4pPr lvl="3" algn="l">
              <a:lnSpc>
                <a:spcPct val="100000"/>
              </a:lnSpc>
              <a:spcBef>
                <a:spcPts val="0"/>
              </a:spcBef>
              <a:spcAft>
                <a:spcPts val="0"/>
              </a:spcAft>
              <a:buClr>
                <a:srgbClr val="FFFFFF"/>
              </a:buClr>
              <a:buSzPts val="6500"/>
              <a:buNone/>
              <a:defRPr sz="6500">
                <a:solidFill>
                  <a:srgbClr val="FFFFFF"/>
                </a:solidFill>
              </a:defRPr>
            </a:lvl4pPr>
            <a:lvl5pPr lvl="4" algn="l">
              <a:lnSpc>
                <a:spcPct val="100000"/>
              </a:lnSpc>
              <a:spcBef>
                <a:spcPts val="0"/>
              </a:spcBef>
              <a:spcAft>
                <a:spcPts val="0"/>
              </a:spcAft>
              <a:buClr>
                <a:srgbClr val="FFFFFF"/>
              </a:buClr>
              <a:buSzPts val="6500"/>
              <a:buNone/>
              <a:defRPr sz="6500">
                <a:solidFill>
                  <a:srgbClr val="FFFFFF"/>
                </a:solidFill>
              </a:defRPr>
            </a:lvl5pPr>
            <a:lvl6pPr lvl="5" algn="l">
              <a:lnSpc>
                <a:spcPct val="100000"/>
              </a:lnSpc>
              <a:spcBef>
                <a:spcPts val="0"/>
              </a:spcBef>
              <a:spcAft>
                <a:spcPts val="0"/>
              </a:spcAft>
              <a:buClr>
                <a:srgbClr val="FFFFFF"/>
              </a:buClr>
              <a:buSzPts val="6500"/>
              <a:buNone/>
              <a:defRPr sz="6500">
                <a:solidFill>
                  <a:srgbClr val="FFFFFF"/>
                </a:solidFill>
              </a:defRPr>
            </a:lvl6pPr>
            <a:lvl7pPr lvl="6" algn="l">
              <a:lnSpc>
                <a:spcPct val="100000"/>
              </a:lnSpc>
              <a:spcBef>
                <a:spcPts val="0"/>
              </a:spcBef>
              <a:spcAft>
                <a:spcPts val="0"/>
              </a:spcAft>
              <a:buClr>
                <a:srgbClr val="FFFFFF"/>
              </a:buClr>
              <a:buSzPts val="6500"/>
              <a:buNone/>
              <a:defRPr sz="6500">
                <a:solidFill>
                  <a:srgbClr val="FFFFFF"/>
                </a:solidFill>
              </a:defRPr>
            </a:lvl7pPr>
            <a:lvl8pPr lvl="7" algn="l">
              <a:lnSpc>
                <a:spcPct val="100000"/>
              </a:lnSpc>
              <a:spcBef>
                <a:spcPts val="0"/>
              </a:spcBef>
              <a:spcAft>
                <a:spcPts val="0"/>
              </a:spcAft>
              <a:buClr>
                <a:srgbClr val="FFFFFF"/>
              </a:buClr>
              <a:buSzPts val="6500"/>
              <a:buNone/>
              <a:defRPr sz="6500">
                <a:solidFill>
                  <a:srgbClr val="FFFFFF"/>
                </a:solidFill>
              </a:defRPr>
            </a:lvl8pPr>
            <a:lvl9pPr lvl="8" algn="l">
              <a:lnSpc>
                <a:spcPct val="100000"/>
              </a:lnSpc>
              <a:spcBef>
                <a:spcPts val="0"/>
              </a:spcBef>
              <a:spcAft>
                <a:spcPts val="0"/>
              </a:spcAft>
              <a:buClr>
                <a:srgbClr val="FFFFFF"/>
              </a:buClr>
              <a:buSzPts val="6500"/>
              <a:buNone/>
              <a:defRPr sz="6500">
                <a:solidFill>
                  <a:srgbClr val="FFFFFF"/>
                </a:solidFill>
              </a:defRPr>
            </a:lvl9pPr>
          </a:lstStyle>
          <a:p/>
        </p:txBody>
      </p:sp>
      <p:sp>
        <p:nvSpPr>
          <p:cNvPr id="114" name="Google Shape;114;p25"/>
          <p:cNvSpPr txBox="1"/>
          <p:nvPr>
            <p:ph idx="2" type="title"/>
          </p:nvPr>
        </p:nvSpPr>
        <p:spPr>
          <a:xfrm flipH="1">
            <a:off x="1147579" y="2323850"/>
            <a:ext cx="2979300" cy="75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9600"/>
              <a:buNone/>
              <a:defRPr sz="9600"/>
            </a:lvl1pPr>
            <a:lvl2pPr lvl="1"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115" name="Google Shape;115;p25"/>
          <p:cNvSpPr txBox="1"/>
          <p:nvPr>
            <p:ph idx="1" type="subTitle"/>
          </p:nvPr>
        </p:nvSpPr>
        <p:spPr>
          <a:xfrm>
            <a:off x="1147575" y="4028959"/>
            <a:ext cx="4224900" cy="53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bg>
      <p:bgPr>
        <a:blipFill>
          <a:blip r:embed="rId2">
            <a:alphaModFix/>
          </a:blip>
          <a:stretch>
            <a:fillRect/>
          </a:stretch>
        </a:blipFill>
      </p:bgPr>
    </p:bg>
    <p:spTree>
      <p:nvGrpSpPr>
        <p:cNvPr id="116" name="Shape 116"/>
        <p:cNvGrpSpPr/>
        <p:nvPr/>
      </p:nvGrpSpPr>
      <p:grpSpPr>
        <a:xfrm>
          <a:off x="0" y="0"/>
          <a:ext cx="0" cy="0"/>
          <a:chOff x="0" y="0"/>
          <a:chExt cx="0" cy="0"/>
        </a:xfrm>
      </p:grpSpPr>
      <p:sp>
        <p:nvSpPr>
          <p:cNvPr id="117" name="Google Shape;117;p26"/>
          <p:cNvSpPr txBox="1"/>
          <p:nvPr>
            <p:ph type="ctrTitle"/>
          </p:nvPr>
        </p:nvSpPr>
        <p:spPr>
          <a:xfrm flipH="1">
            <a:off x="2747779" y="2635675"/>
            <a:ext cx="5195700" cy="1921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3600"/>
              <a:buNone/>
              <a:defRPr sz="3600"/>
            </a:lvl1pPr>
            <a:lvl2pPr lvl="1" algn="r">
              <a:lnSpc>
                <a:spcPct val="100000"/>
              </a:lnSpc>
              <a:spcBef>
                <a:spcPts val="0"/>
              </a:spcBef>
              <a:spcAft>
                <a:spcPts val="0"/>
              </a:spcAft>
              <a:buClr>
                <a:srgbClr val="FFFFFF"/>
              </a:buClr>
              <a:buSzPts val="6500"/>
              <a:buNone/>
              <a:defRPr sz="6500">
                <a:solidFill>
                  <a:srgbClr val="FFFFFF"/>
                </a:solidFill>
              </a:defRPr>
            </a:lvl2pPr>
            <a:lvl3pPr lvl="2" algn="r">
              <a:lnSpc>
                <a:spcPct val="100000"/>
              </a:lnSpc>
              <a:spcBef>
                <a:spcPts val="0"/>
              </a:spcBef>
              <a:spcAft>
                <a:spcPts val="0"/>
              </a:spcAft>
              <a:buClr>
                <a:srgbClr val="FFFFFF"/>
              </a:buClr>
              <a:buSzPts val="6500"/>
              <a:buNone/>
              <a:defRPr sz="6500">
                <a:solidFill>
                  <a:srgbClr val="FFFFFF"/>
                </a:solidFill>
              </a:defRPr>
            </a:lvl3pPr>
            <a:lvl4pPr lvl="3" algn="r">
              <a:lnSpc>
                <a:spcPct val="100000"/>
              </a:lnSpc>
              <a:spcBef>
                <a:spcPts val="0"/>
              </a:spcBef>
              <a:spcAft>
                <a:spcPts val="0"/>
              </a:spcAft>
              <a:buClr>
                <a:srgbClr val="FFFFFF"/>
              </a:buClr>
              <a:buSzPts val="6500"/>
              <a:buNone/>
              <a:defRPr sz="6500">
                <a:solidFill>
                  <a:srgbClr val="FFFFFF"/>
                </a:solidFill>
              </a:defRPr>
            </a:lvl4pPr>
            <a:lvl5pPr lvl="4" algn="r">
              <a:lnSpc>
                <a:spcPct val="100000"/>
              </a:lnSpc>
              <a:spcBef>
                <a:spcPts val="0"/>
              </a:spcBef>
              <a:spcAft>
                <a:spcPts val="0"/>
              </a:spcAft>
              <a:buClr>
                <a:srgbClr val="FFFFFF"/>
              </a:buClr>
              <a:buSzPts val="6500"/>
              <a:buNone/>
              <a:defRPr sz="6500">
                <a:solidFill>
                  <a:srgbClr val="FFFFFF"/>
                </a:solidFill>
              </a:defRPr>
            </a:lvl5pPr>
            <a:lvl6pPr lvl="5" algn="r">
              <a:lnSpc>
                <a:spcPct val="100000"/>
              </a:lnSpc>
              <a:spcBef>
                <a:spcPts val="0"/>
              </a:spcBef>
              <a:spcAft>
                <a:spcPts val="0"/>
              </a:spcAft>
              <a:buClr>
                <a:srgbClr val="FFFFFF"/>
              </a:buClr>
              <a:buSzPts val="6500"/>
              <a:buNone/>
              <a:defRPr sz="6500">
                <a:solidFill>
                  <a:srgbClr val="FFFFFF"/>
                </a:solidFill>
              </a:defRPr>
            </a:lvl6pPr>
            <a:lvl7pPr lvl="6" algn="r">
              <a:lnSpc>
                <a:spcPct val="100000"/>
              </a:lnSpc>
              <a:spcBef>
                <a:spcPts val="0"/>
              </a:spcBef>
              <a:spcAft>
                <a:spcPts val="0"/>
              </a:spcAft>
              <a:buClr>
                <a:srgbClr val="FFFFFF"/>
              </a:buClr>
              <a:buSzPts val="6500"/>
              <a:buNone/>
              <a:defRPr sz="6500">
                <a:solidFill>
                  <a:srgbClr val="FFFFFF"/>
                </a:solidFill>
              </a:defRPr>
            </a:lvl7pPr>
            <a:lvl8pPr lvl="7" algn="r">
              <a:lnSpc>
                <a:spcPct val="100000"/>
              </a:lnSpc>
              <a:spcBef>
                <a:spcPts val="0"/>
              </a:spcBef>
              <a:spcAft>
                <a:spcPts val="0"/>
              </a:spcAft>
              <a:buClr>
                <a:srgbClr val="FFFFFF"/>
              </a:buClr>
              <a:buSzPts val="6500"/>
              <a:buNone/>
              <a:defRPr sz="6500">
                <a:solidFill>
                  <a:srgbClr val="FFFFFF"/>
                </a:solidFill>
              </a:defRPr>
            </a:lvl8pPr>
            <a:lvl9pPr lvl="8" algn="r">
              <a:lnSpc>
                <a:spcPct val="100000"/>
              </a:lnSpc>
              <a:spcBef>
                <a:spcPts val="0"/>
              </a:spcBef>
              <a:spcAft>
                <a:spcPts val="0"/>
              </a:spcAft>
              <a:buClr>
                <a:srgbClr val="FFFFFF"/>
              </a:buClr>
              <a:buSzPts val="6500"/>
              <a:buNone/>
              <a:defRPr sz="6500">
                <a:solidFill>
                  <a:srgbClr val="FFFFFF"/>
                </a:solidFill>
              </a:defRPr>
            </a:lvl9pPr>
          </a:lstStyle>
          <a:p/>
        </p:txBody>
      </p:sp>
      <p:sp>
        <p:nvSpPr>
          <p:cNvPr id="118" name="Google Shape;118;p26"/>
          <p:cNvSpPr txBox="1"/>
          <p:nvPr>
            <p:ph idx="2" type="title"/>
          </p:nvPr>
        </p:nvSpPr>
        <p:spPr>
          <a:xfrm flipH="1">
            <a:off x="4964179" y="2323850"/>
            <a:ext cx="29793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9600"/>
              <a:buNone/>
              <a:defRPr sz="9600"/>
            </a:lvl1pPr>
            <a:lvl2pPr lvl="1"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119" name="Google Shape;119;p26"/>
          <p:cNvSpPr txBox="1"/>
          <p:nvPr>
            <p:ph idx="1" type="subTitle"/>
          </p:nvPr>
        </p:nvSpPr>
        <p:spPr>
          <a:xfrm>
            <a:off x="3718579" y="4030481"/>
            <a:ext cx="4224900" cy="536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4">
    <p:bg>
      <p:bgPr>
        <a:blipFill>
          <a:blip r:embed="rId2">
            <a:alphaModFix/>
          </a:blip>
          <a:stretch>
            <a:fillRect/>
          </a:stretch>
        </a:blipFill>
      </p:bgPr>
    </p:bg>
    <p:spTree>
      <p:nvGrpSpPr>
        <p:cNvPr id="120" name="Shape 120"/>
        <p:cNvGrpSpPr/>
        <p:nvPr/>
      </p:nvGrpSpPr>
      <p:grpSpPr>
        <a:xfrm>
          <a:off x="0" y="0"/>
          <a:ext cx="0" cy="0"/>
          <a:chOff x="0" y="0"/>
          <a:chExt cx="0" cy="0"/>
        </a:xfrm>
      </p:grpSpPr>
      <p:sp>
        <p:nvSpPr>
          <p:cNvPr id="121" name="Google Shape;121;p27"/>
          <p:cNvSpPr txBox="1"/>
          <p:nvPr>
            <p:ph type="ctrTitle"/>
          </p:nvPr>
        </p:nvSpPr>
        <p:spPr>
          <a:xfrm flipH="1">
            <a:off x="2754543" y="1347038"/>
            <a:ext cx="5195700" cy="1921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3600"/>
              <a:buNone/>
              <a:defRPr sz="3600"/>
            </a:lvl1pPr>
            <a:lvl2pPr lvl="1" algn="r">
              <a:lnSpc>
                <a:spcPct val="100000"/>
              </a:lnSpc>
              <a:spcBef>
                <a:spcPts val="0"/>
              </a:spcBef>
              <a:spcAft>
                <a:spcPts val="0"/>
              </a:spcAft>
              <a:buClr>
                <a:srgbClr val="FFFFFF"/>
              </a:buClr>
              <a:buSzPts val="6500"/>
              <a:buNone/>
              <a:defRPr sz="6500">
                <a:solidFill>
                  <a:srgbClr val="FFFFFF"/>
                </a:solidFill>
              </a:defRPr>
            </a:lvl2pPr>
            <a:lvl3pPr lvl="2" algn="r">
              <a:lnSpc>
                <a:spcPct val="100000"/>
              </a:lnSpc>
              <a:spcBef>
                <a:spcPts val="0"/>
              </a:spcBef>
              <a:spcAft>
                <a:spcPts val="0"/>
              </a:spcAft>
              <a:buClr>
                <a:srgbClr val="FFFFFF"/>
              </a:buClr>
              <a:buSzPts val="6500"/>
              <a:buNone/>
              <a:defRPr sz="6500">
                <a:solidFill>
                  <a:srgbClr val="FFFFFF"/>
                </a:solidFill>
              </a:defRPr>
            </a:lvl3pPr>
            <a:lvl4pPr lvl="3" algn="r">
              <a:lnSpc>
                <a:spcPct val="100000"/>
              </a:lnSpc>
              <a:spcBef>
                <a:spcPts val="0"/>
              </a:spcBef>
              <a:spcAft>
                <a:spcPts val="0"/>
              </a:spcAft>
              <a:buClr>
                <a:srgbClr val="FFFFFF"/>
              </a:buClr>
              <a:buSzPts val="6500"/>
              <a:buNone/>
              <a:defRPr sz="6500">
                <a:solidFill>
                  <a:srgbClr val="FFFFFF"/>
                </a:solidFill>
              </a:defRPr>
            </a:lvl4pPr>
            <a:lvl5pPr lvl="4" algn="r">
              <a:lnSpc>
                <a:spcPct val="100000"/>
              </a:lnSpc>
              <a:spcBef>
                <a:spcPts val="0"/>
              </a:spcBef>
              <a:spcAft>
                <a:spcPts val="0"/>
              </a:spcAft>
              <a:buClr>
                <a:srgbClr val="FFFFFF"/>
              </a:buClr>
              <a:buSzPts val="6500"/>
              <a:buNone/>
              <a:defRPr sz="6500">
                <a:solidFill>
                  <a:srgbClr val="FFFFFF"/>
                </a:solidFill>
              </a:defRPr>
            </a:lvl5pPr>
            <a:lvl6pPr lvl="5" algn="r">
              <a:lnSpc>
                <a:spcPct val="100000"/>
              </a:lnSpc>
              <a:spcBef>
                <a:spcPts val="0"/>
              </a:spcBef>
              <a:spcAft>
                <a:spcPts val="0"/>
              </a:spcAft>
              <a:buClr>
                <a:srgbClr val="FFFFFF"/>
              </a:buClr>
              <a:buSzPts val="6500"/>
              <a:buNone/>
              <a:defRPr sz="6500">
                <a:solidFill>
                  <a:srgbClr val="FFFFFF"/>
                </a:solidFill>
              </a:defRPr>
            </a:lvl6pPr>
            <a:lvl7pPr lvl="6" algn="r">
              <a:lnSpc>
                <a:spcPct val="100000"/>
              </a:lnSpc>
              <a:spcBef>
                <a:spcPts val="0"/>
              </a:spcBef>
              <a:spcAft>
                <a:spcPts val="0"/>
              </a:spcAft>
              <a:buClr>
                <a:srgbClr val="FFFFFF"/>
              </a:buClr>
              <a:buSzPts val="6500"/>
              <a:buNone/>
              <a:defRPr sz="6500">
                <a:solidFill>
                  <a:srgbClr val="FFFFFF"/>
                </a:solidFill>
              </a:defRPr>
            </a:lvl7pPr>
            <a:lvl8pPr lvl="7" algn="r">
              <a:lnSpc>
                <a:spcPct val="100000"/>
              </a:lnSpc>
              <a:spcBef>
                <a:spcPts val="0"/>
              </a:spcBef>
              <a:spcAft>
                <a:spcPts val="0"/>
              </a:spcAft>
              <a:buClr>
                <a:srgbClr val="FFFFFF"/>
              </a:buClr>
              <a:buSzPts val="6500"/>
              <a:buNone/>
              <a:defRPr sz="6500">
                <a:solidFill>
                  <a:srgbClr val="FFFFFF"/>
                </a:solidFill>
              </a:defRPr>
            </a:lvl8pPr>
            <a:lvl9pPr lvl="8" algn="r">
              <a:lnSpc>
                <a:spcPct val="100000"/>
              </a:lnSpc>
              <a:spcBef>
                <a:spcPts val="0"/>
              </a:spcBef>
              <a:spcAft>
                <a:spcPts val="0"/>
              </a:spcAft>
              <a:buClr>
                <a:srgbClr val="FFFFFF"/>
              </a:buClr>
              <a:buSzPts val="6500"/>
              <a:buNone/>
              <a:defRPr sz="6500">
                <a:solidFill>
                  <a:srgbClr val="FFFFFF"/>
                </a:solidFill>
              </a:defRPr>
            </a:lvl9pPr>
          </a:lstStyle>
          <a:p/>
        </p:txBody>
      </p:sp>
      <p:sp>
        <p:nvSpPr>
          <p:cNvPr id="122" name="Google Shape;122;p27"/>
          <p:cNvSpPr txBox="1"/>
          <p:nvPr>
            <p:ph idx="2" type="title"/>
          </p:nvPr>
        </p:nvSpPr>
        <p:spPr>
          <a:xfrm flipH="1">
            <a:off x="4970943" y="1035213"/>
            <a:ext cx="29793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9600"/>
              <a:buNone/>
              <a:defRPr sz="9600"/>
            </a:lvl1pPr>
            <a:lvl2pPr lvl="1"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123" name="Google Shape;123;p27"/>
          <p:cNvSpPr txBox="1"/>
          <p:nvPr>
            <p:ph idx="1" type="subTitle"/>
          </p:nvPr>
        </p:nvSpPr>
        <p:spPr>
          <a:xfrm>
            <a:off x="3725343" y="2742989"/>
            <a:ext cx="4224900" cy="536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3">
    <p:bg>
      <p:bgPr>
        <a:blipFill>
          <a:blip r:embed="rId2">
            <a:alphaModFix/>
          </a:blip>
          <a:stretch>
            <a:fillRect/>
          </a:stretch>
        </a:blipFill>
      </p:bgPr>
    </p:bg>
    <p:spTree>
      <p:nvGrpSpPr>
        <p:cNvPr id="124" name="Shape 124"/>
        <p:cNvGrpSpPr/>
        <p:nvPr/>
      </p:nvGrpSpPr>
      <p:grpSpPr>
        <a:xfrm>
          <a:off x="0" y="0"/>
          <a:ext cx="0" cy="0"/>
          <a:chOff x="0" y="0"/>
          <a:chExt cx="0" cy="0"/>
        </a:xfrm>
      </p:grpSpPr>
      <p:sp>
        <p:nvSpPr>
          <p:cNvPr id="125" name="Google Shape;125;p28"/>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126" name="Google Shape;126;p28"/>
          <p:cNvSpPr txBox="1"/>
          <p:nvPr>
            <p:ph idx="2" type="ctrTitle"/>
          </p:nvPr>
        </p:nvSpPr>
        <p:spPr>
          <a:xfrm>
            <a:off x="464478" y="1806500"/>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127" name="Google Shape;127;p28"/>
          <p:cNvSpPr txBox="1"/>
          <p:nvPr>
            <p:ph idx="1" type="subTitle"/>
          </p:nvPr>
        </p:nvSpPr>
        <p:spPr>
          <a:xfrm>
            <a:off x="616128" y="2100749"/>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28" name="Google Shape;128;p28"/>
          <p:cNvSpPr txBox="1"/>
          <p:nvPr>
            <p:ph idx="3" type="ctrTitle"/>
          </p:nvPr>
        </p:nvSpPr>
        <p:spPr>
          <a:xfrm>
            <a:off x="2077426" y="1806500"/>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129" name="Google Shape;129;p28"/>
          <p:cNvSpPr txBox="1"/>
          <p:nvPr>
            <p:ph idx="4" type="subTitle"/>
          </p:nvPr>
        </p:nvSpPr>
        <p:spPr>
          <a:xfrm>
            <a:off x="2229076" y="2100749"/>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30" name="Google Shape;130;p28"/>
          <p:cNvSpPr txBox="1"/>
          <p:nvPr>
            <p:ph idx="5" type="ctrTitle"/>
          </p:nvPr>
        </p:nvSpPr>
        <p:spPr>
          <a:xfrm>
            <a:off x="3690375" y="1806500"/>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131" name="Google Shape;131;p28"/>
          <p:cNvSpPr txBox="1"/>
          <p:nvPr>
            <p:ph idx="6" type="subTitle"/>
          </p:nvPr>
        </p:nvSpPr>
        <p:spPr>
          <a:xfrm>
            <a:off x="3842025" y="2100749"/>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32" name="Google Shape;132;p28"/>
          <p:cNvSpPr txBox="1"/>
          <p:nvPr>
            <p:ph idx="7" type="ctrTitle"/>
          </p:nvPr>
        </p:nvSpPr>
        <p:spPr>
          <a:xfrm>
            <a:off x="3707117" y="3549862"/>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133" name="Google Shape;133;p28"/>
          <p:cNvSpPr txBox="1"/>
          <p:nvPr>
            <p:ph idx="8" type="subTitle"/>
          </p:nvPr>
        </p:nvSpPr>
        <p:spPr>
          <a:xfrm>
            <a:off x="3858772" y="3890201"/>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34" name="Google Shape;134;p28"/>
          <p:cNvSpPr txBox="1"/>
          <p:nvPr>
            <p:ph idx="9" type="ctrTitle"/>
          </p:nvPr>
        </p:nvSpPr>
        <p:spPr>
          <a:xfrm>
            <a:off x="5343519" y="3549862"/>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135" name="Google Shape;135;p28"/>
          <p:cNvSpPr txBox="1"/>
          <p:nvPr>
            <p:ph idx="13" type="subTitle"/>
          </p:nvPr>
        </p:nvSpPr>
        <p:spPr>
          <a:xfrm>
            <a:off x="5500261" y="3890201"/>
            <a:ext cx="1477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36" name="Google Shape;136;p28"/>
          <p:cNvSpPr txBox="1"/>
          <p:nvPr>
            <p:ph idx="14" type="ctrTitle"/>
          </p:nvPr>
        </p:nvSpPr>
        <p:spPr>
          <a:xfrm>
            <a:off x="6979921" y="3549862"/>
            <a:ext cx="17805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Clr>
                <a:srgbClr val="000000"/>
              </a:buClr>
              <a:buSzPts val="1400"/>
              <a:buNone/>
              <a:defRPr sz="1400">
                <a:solidFill>
                  <a:srgbClr val="000000"/>
                </a:solidFill>
              </a:defRPr>
            </a:lvl2pPr>
            <a:lvl3pPr lvl="2" algn="l">
              <a:lnSpc>
                <a:spcPct val="100000"/>
              </a:lnSpc>
              <a:spcBef>
                <a:spcPts val="0"/>
              </a:spcBef>
              <a:spcAft>
                <a:spcPts val="0"/>
              </a:spcAft>
              <a:buClr>
                <a:srgbClr val="000000"/>
              </a:buClr>
              <a:buSzPts val="1400"/>
              <a:buNone/>
              <a:defRPr sz="1400">
                <a:solidFill>
                  <a:srgbClr val="000000"/>
                </a:solidFill>
              </a:defRPr>
            </a:lvl3pPr>
            <a:lvl4pPr lvl="3" algn="l">
              <a:lnSpc>
                <a:spcPct val="100000"/>
              </a:lnSpc>
              <a:spcBef>
                <a:spcPts val="0"/>
              </a:spcBef>
              <a:spcAft>
                <a:spcPts val="0"/>
              </a:spcAft>
              <a:buClr>
                <a:srgbClr val="000000"/>
              </a:buClr>
              <a:buSzPts val="1400"/>
              <a:buNone/>
              <a:defRPr sz="1400">
                <a:solidFill>
                  <a:srgbClr val="000000"/>
                </a:solidFill>
              </a:defRPr>
            </a:lvl4pPr>
            <a:lvl5pPr lvl="4" algn="l">
              <a:lnSpc>
                <a:spcPct val="100000"/>
              </a:lnSpc>
              <a:spcBef>
                <a:spcPts val="0"/>
              </a:spcBef>
              <a:spcAft>
                <a:spcPts val="0"/>
              </a:spcAft>
              <a:buClr>
                <a:srgbClr val="000000"/>
              </a:buClr>
              <a:buSzPts val="1400"/>
              <a:buNone/>
              <a:defRPr sz="1400">
                <a:solidFill>
                  <a:srgbClr val="000000"/>
                </a:solidFill>
              </a:defRPr>
            </a:lvl5pPr>
            <a:lvl6pPr lvl="5" algn="l">
              <a:lnSpc>
                <a:spcPct val="100000"/>
              </a:lnSpc>
              <a:spcBef>
                <a:spcPts val="0"/>
              </a:spcBef>
              <a:spcAft>
                <a:spcPts val="0"/>
              </a:spcAft>
              <a:buClr>
                <a:srgbClr val="000000"/>
              </a:buClr>
              <a:buSzPts val="1400"/>
              <a:buNone/>
              <a:defRPr sz="1400">
                <a:solidFill>
                  <a:srgbClr val="000000"/>
                </a:solidFill>
              </a:defRPr>
            </a:lvl6pPr>
            <a:lvl7pPr lvl="6" algn="l">
              <a:lnSpc>
                <a:spcPct val="100000"/>
              </a:lnSpc>
              <a:spcBef>
                <a:spcPts val="0"/>
              </a:spcBef>
              <a:spcAft>
                <a:spcPts val="0"/>
              </a:spcAft>
              <a:buClr>
                <a:srgbClr val="000000"/>
              </a:buClr>
              <a:buSzPts val="1400"/>
              <a:buNone/>
              <a:defRPr sz="1400">
                <a:solidFill>
                  <a:srgbClr val="000000"/>
                </a:solidFill>
              </a:defRPr>
            </a:lvl7pPr>
            <a:lvl8pPr lvl="7" algn="l">
              <a:lnSpc>
                <a:spcPct val="100000"/>
              </a:lnSpc>
              <a:spcBef>
                <a:spcPts val="0"/>
              </a:spcBef>
              <a:spcAft>
                <a:spcPts val="0"/>
              </a:spcAft>
              <a:buClr>
                <a:srgbClr val="000000"/>
              </a:buClr>
              <a:buSzPts val="1400"/>
              <a:buNone/>
              <a:defRPr sz="1400">
                <a:solidFill>
                  <a:srgbClr val="000000"/>
                </a:solidFill>
              </a:defRPr>
            </a:lvl8pPr>
            <a:lvl9pPr lvl="8" algn="l">
              <a:lnSpc>
                <a:spcPct val="100000"/>
              </a:lnSpc>
              <a:spcBef>
                <a:spcPts val="0"/>
              </a:spcBef>
              <a:spcAft>
                <a:spcPts val="0"/>
              </a:spcAft>
              <a:buClr>
                <a:srgbClr val="000000"/>
              </a:buClr>
              <a:buSzPts val="1400"/>
              <a:buNone/>
              <a:defRPr sz="1400">
                <a:solidFill>
                  <a:srgbClr val="000000"/>
                </a:solidFill>
              </a:defRPr>
            </a:lvl9pPr>
          </a:lstStyle>
          <a:p/>
        </p:txBody>
      </p:sp>
      <p:sp>
        <p:nvSpPr>
          <p:cNvPr id="137" name="Google Shape;137;p28"/>
          <p:cNvSpPr txBox="1"/>
          <p:nvPr>
            <p:ph idx="15" type="subTitle"/>
          </p:nvPr>
        </p:nvSpPr>
        <p:spPr>
          <a:xfrm>
            <a:off x="7141750" y="3890201"/>
            <a:ext cx="14568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5">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29"/>
          <p:cNvSpPr txBox="1"/>
          <p:nvPr>
            <p:ph type="ctrTitle"/>
          </p:nvPr>
        </p:nvSpPr>
        <p:spPr>
          <a:xfrm flipH="1">
            <a:off x="1180003" y="1347038"/>
            <a:ext cx="5195700" cy="192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3600"/>
              <a:buNone/>
              <a:defRPr sz="3600"/>
            </a:lvl1pPr>
            <a:lvl2pPr lvl="1" algn="l">
              <a:lnSpc>
                <a:spcPct val="100000"/>
              </a:lnSpc>
              <a:spcBef>
                <a:spcPts val="0"/>
              </a:spcBef>
              <a:spcAft>
                <a:spcPts val="0"/>
              </a:spcAft>
              <a:buClr>
                <a:srgbClr val="FFFFFF"/>
              </a:buClr>
              <a:buSzPts val="6500"/>
              <a:buNone/>
              <a:defRPr sz="6500">
                <a:solidFill>
                  <a:srgbClr val="FFFFFF"/>
                </a:solidFill>
              </a:defRPr>
            </a:lvl2pPr>
            <a:lvl3pPr lvl="2" algn="l">
              <a:lnSpc>
                <a:spcPct val="100000"/>
              </a:lnSpc>
              <a:spcBef>
                <a:spcPts val="0"/>
              </a:spcBef>
              <a:spcAft>
                <a:spcPts val="0"/>
              </a:spcAft>
              <a:buClr>
                <a:srgbClr val="FFFFFF"/>
              </a:buClr>
              <a:buSzPts val="6500"/>
              <a:buNone/>
              <a:defRPr sz="6500">
                <a:solidFill>
                  <a:srgbClr val="FFFFFF"/>
                </a:solidFill>
              </a:defRPr>
            </a:lvl3pPr>
            <a:lvl4pPr lvl="3" algn="l">
              <a:lnSpc>
                <a:spcPct val="100000"/>
              </a:lnSpc>
              <a:spcBef>
                <a:spcPts val="0"/>
              </a:spcBef>
              <a:spcAft>
                <a:spcPts val="0"/>
              </a:spcAft>
              <a:buClr>
                <a:srgbClr val="FFFFFF"/>
              </a:buClr>
              <a:buSzPts val="6500"/>
              <a:buNone/>
              <a:defRPr sz="6500">
                <a:solidFill>
                  <a:srgbClr val="FFFFFF"/>
                </a:solidFill>
              </a:defRPr>
            </a:lvl4pPr>
            <a:lvl5pPr lvl="4" algn="l">
              <a:lnSpc>
                <a:spcPct val="100000"/>
              </a:lnSpc>
              <a:spcBef>
                <a:spcPts val="0"/>
              </a:spcBef>
              <a:spcAft>
                <a:spcPts val="0"/>
              </a:spcAft>
              <a:buClr>
                <a:srgbClr val="FFFFFF"/>
              </a:buClr>
              <a:buSzPts val="6500"/>
              <a:buNone/>
              <a:defRPr sz="6500">
                <a:solidFill>
                  <a:srgbClr val="FFFFFF"/>
                </a:solidFill>
              </a:defRPr>
            </a:lvl5pPr>
            <a:lvl6pPr lvl="5" algn="l">
              <a:lnSpc>
                <a:spcPct val="100000"/>
              </a:lnSpc>
              <a:spcBef>
                <a:spcPts val="0"/>
              </a:spcBef>
              <a:spcAft>
                <a:spcPts val="0"/>
              </a:spcAft>
              <a:buClr>
                <a:srgbClr val="FFFFFF"/>
              </a:buClr>
              <a:buSzPts val="6500"/>
              <a:buNone/>
              <a:defRPr sz="6500">
                <a:solidFill>
                  <a:srgbClr val="FFFFFF"/>
                </a:solidFill>
              </a:defRPr>
            </a:lvl6pPr>
            <a:lvl7pPr lvl="6" algn="l">
              <a:lnSpc>
                <a:spcPct val="100000"/>
              </a:lnSpc>
              <a:spcBef>
                <a:spcPts val="0"/>
              </a:spcBef>
              <a:spcAft>
                <a:spcPts val="0"/>
              </a:spcAft>
              <a:buClr>
                <a:srgbClr val="FFFFFF"/>
              </a:buClr>
              <a:buSzPts val="6500"/>
              <a:buNone/>
              <a:defRPr sz="6500">
                <a:solidFill>
                  <a:srgbClr val="FFFFFF"/>
                </a:solidFill>
              </a:defRPr>
            </a:lvl7pPr>
            <a:lvl8pPr lvl="7" algn="l">
              <a:lnSpc>
                <a:spcPct val="100000"/>
              </a:lnSpc>
              <a:spcBef>
                <a:spcPts val="0"/>
              </a:spcBef>
              <a:spcAft>
                <a:spcPts val="0"/>
              </a:spcAft>
              <a:buClr>
                <a:srgbClr val="FFFFFF"/>
              </a:buClr>
              <a:buSzPts val="6500"/>
              <a:buNone/>
              <a:defRPr sz="6500">
                <a:solidFill>
                  <a:srgbClr val="FFFFFF"/>
                </a:solidFill>
              </a:defRPr>
            </a:lvl8pPr>
            <a:lvl9pPr lvl="8" algn="l">
              <a:lnSpc>
                <a:spcPct val="100000"/>
              </a:lnSpc>
              <a:spcBef>
                <a:spcPts val="0"/>
              </a:spcBef>
              <a:spcAft>
                <a:spcPts val="0"/>
              </a:spcAft>
              <a:buClr>
                <a:srgbClr val="FFFFFF"/>
              </a:buClr>
              <a:buSzPts val="6500"/>
              <a:buNone/>
              <a:defRPr sz="6500">
                <a:solidFill>
                  <a:srgbClr val="FFFFFF"/>
                </a:solidFill>
              </a:defRPr>
            </a:lvl9pPr>
          </a:lstStyle>
          <a:p/>
        </p:txBody>
      </p:sp>
      <p:sp>
        <p:nvSpPr>
          <p:cNvPr id="140" name="Google Shape;140;p29"/>
          <p:cNvSpPr txBox="1"/>
          <p:nvPr>
            <p:ph idx="2" type="title"/>
          </p:nvPr>
        </p:nvSpPr>
        <p:spPr>
          <a:xfrm flipH="1">
            <a:off x="1180003" y="1035213"/>
            <a:ext cx="2979300" cy="75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9600"/>
              <a:buNone/>
              <a:defRPr sz="9600"/>
            </a:lvl1pPr>
            <a:lvl2pPr lvl="1"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141" name="Google Shape;141;p29"/>
          <p:cNvSpPr txBox="1"/>
          <p:nvPr>
            <p:ph idx="1" type="subTitle"/>
          </p:nvPr>
        </p:nvSpPr>
        <p:spPr>
          <a:xfrm>
            <a:off x="1180003" y="2742989"/>
            <a:ext cx="4224900" cy="53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16">
    <p:bg>
      <p:bgPr>
        <a:blipFill>
          <a:blip r:embed="rId2">
            <a:alphaModFix/>
          </a:blip>
          <a:stretch>
            <a:fillRect/>
          </a:stretch>
        </a:blipFill>
      </p:bgPr>
    </p:bg>
    <p:spTree>
      <p:nvGrpSpPr>
        <p:cNvPr id="142" name="Shape 142"/>
        <p:cNvGrpSpPr/>
        <p:nvPr/>
      </p:nvGrpSpPr>
      <p:grpSpPr>
        <a:xfrm>
          <a:off x="0" y="0"/>
          <a:ext cx="0" cy="0"/>
          <a:chOff x="0" y="0"/>
          <a:chExt cx="0" cy="0"/>
        </a:xfrm>
      </p:grpSpPr>
      <p:sp>
        <p:nvSpPr>
          <p:cNvPr id="143" name="Google Shape;143;p30"/>
          <p:cNvSpPr txBox="1"/>
          <p:nvPr>
            <p:ph type="ctrTitle"/>
          </p:nvPr>
        </p:nvSpPr>
        <p:spPr>
          <a:xfrm flipH="1">
            <a:off x="2260329" y="2193805"/>
            <a:ext cx="5195700" cy="192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3600"/>
              <a:buNone/>
              <a:defRPr sz="3600"/>
            </a:lvl1pPr>
            <a:lvl2pPr lvl="1" algn="l">
              <a:lnSpc>
                <a:spcPct val="100000"/>
              </a:lnSpc>
              <a:spcBef>
                <a:spcPts val="0"/>
              </a:spcBef>
              <a:spcAft>
                <a:spcPts val="0"/>
              </a:spcAft>
              <a:buClr>
                <a:srgbClr val="FFFFFF"/>
              </a:buClr>
              <a:buSzPts val="6500"/>
              <a:buNone/>
              <a:defRPr sz="6500">
                <a:solidFill>
                  <a:srgbClr val="FFFFFF"/>
                </a:solidFill>
              </a:defRPr>
            </a:lvl2pPr>
            <a:lvl3pPr lvl="2" algn="l">
              <a:lnSpc>
                <a:spcPct val="100000"/>
              </a:lnSpc>
              <a:spcBef>
                <a:spcPts val="0"/>
              </a:spcBef>
              <a:spcAft>
                <a:spcPts val="0"/>
              </a:spcAft>
              <a:buClr>
                <a:srgbClr val="FFFFFF"/>
              </a:buClr>
              <a:buSzPts val="6500"/>
              <a:buNone/>
              <a:defRPr sz="6500">
                <a:solidFill>
                  <a:srgbClr val="FFFFFF"/>
                </a:solidFill>
              </a:defRPr>
            </a:lvl3pPr>
            <a:lvl4pPr lvl="3" algn="l">
              <a:lnSpc>
                <a:spcPct val="100000"/>
              </a:lnSpc>
              <a:spcBef>
                <a:spcPts val="0"/>
              </a:spcBef>
              <a:spcAft>
                <a:spcPts val="0"/>
              </a:spcAft>
              <a:buClr>
                <a:srgbClr val="FFFFFF"/>
              </a:buClr>
              <a:buSzPts val="6500"/>
              <a:buNone/>
              <a:defRPr sz="6500">
                <a:solidFill>
                  <a:srgbClr val="FFFFFF"/>
                </a:solidFill>
              </a:defRPr>
            </a:lvl4pPr>
            <a:lvl5pPr lvl="4" algn="l">
              <a:lnSpc>
                <a:spcPct val="100000"/>
              </a:lnSpc>
              <a:spcBef>
                <a:spcPts val="0"/>
              </a:spcBef>
              <a:spcAft>
                <a:spcPts val="0"/>
              </a:spcAft>
              <a:buClr>
                <a:srgbClr val="FFFFFF"/>
              </a:buClr>
              <a:buSzPts val="6500"/>
              <a:buNone/>
              <a:defRPr sz="6500">
                <a:solidFill>
                  <a:srgbClr val="FFFFFF"/>
                </a:solidFill>
              </a:defRPr>
            </a:lvl5pPr>
            <a:lvl6pPr lvl="5" algn="l">
              <a:lnSpc>
                <a:spcPct val="100000"/>
              </a:lnSpc>
              <a:spcBef>
                <a:spcPts val="0"/>
              </a:spcBef>
              <a:spcAft>
                <a:spcPts val="0"/>
              </a:spcAft>
              <a:buClr>
                <a:srgbClr val="FFFFFF"/>
              </a:buClr>
              <a:buSzPts val="6500"/>
              <a:buNone/>
              <a:defRPr sz="6500">
                <a:solidFill>
                  <a:srgbClr val="FFFFFF"/>
                </a:solidFill>
              </a:defRPr>
            </a:lvl6pPr>
            <a:lvl7pPr lvl="6" algn="l">
              <a:lnSpc>
                <a:spcPct val="100000"/>
              </a:lnSpc>
              <a:spcBef>
                <a:spcPts val="0"/>
              </a:spcBef>
              <a:spcAft>
                <a:spcPts val="0"/>
              </a:spcAft>
              <a:buClr>
                <a:srgbClr val="FFFFFF"/>
              </a:buClr>
              <a:buSzPts val="6500"/>
              <a:buNone/>
              <a:defRPr sz="6500">
                <a:solidFill>
                  <a:srgbClr val="FFFFFF"/>
                </a:solidFill>
              </a:defRPr>
            </a:lvl7pPr>
            <a:lvl8pPr lvl="7" algn="l">
              <a:lnSpc>
                <a:spcPct val="100000"/>
              </a:lnSpc>
              <a:spcBef>
                <a:spcPts val="0"/>
              </a:spcBef>
              <a:spcAft>
                <a:spcPts val="0"/>
              </a:spcAft>
              <a:buClr>
                <a:srgbClr val="FFFFFF"/>
              </a:buClr>
              <a:buSzPts val="6500"/>
              <a:buNone/>
              <a:defRPr sz="6500">
                <a:solidFill>
                  <a:srgbClr val="FFFFFF"/>
                </a:solidFill>
              </a:defRPr>
            </a:lvl8pPr>
            <a:lvl9pPr lvl="8" algn="l">
              <a:lnSpc>
                <a:spcPct val="100000"/>
              </a:lnSpc>
              <a:spcBef>
                <a:spcPts val="0"/>
              </a:spcBef>
              <a:spcAft>
                <a:spcPts val="0"/>
              </a:spcAft>
              <a:buClr>
                <a:srgbClr val="FFFFFF"/>
              </a:buClr>
              <a:buSzPts val="6500"/>
              <a:buNone/>
              <a:defRPr sz="6500">
                <a:solidFill>
                  <a:srgbClr val="FFFFFF"/>
                </a:solidFill>
              </a:defRPr>
            </a:lvl9pPr>
          </a:lstStyle>
          <a:p/>
        </p:txBody>
      </p:sp>
      <p:sp>
        <p:nvSpPr>
          <p:cNvPr id="144" name="Google Shape;144;p30"/>
          <p:cNvSpPr txBox="1"/>
          <p:nvPr>
            <p:ph idx="2" type="title"/>
          </p:nvPr>
        </p:nvSpPr>
        <p:spPr>
          <a:xfrm flipH="1">
            <a:off x="2260329" y="1881980"/>
            <a:ext cx="2979300" cy="754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9600"/>
              <a:buNone/>
              <a:defRPr sz="9600"/>
            </a:lvl1pPr>
            <a:lvl2pPr lvl="1"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145" name="Google Shape;145;p30"/>
          <p:cNvSpPr txBox="1"/>
          <p:nvPr>
            <p:ph idx="1" type="subTitle"/>
          </p:nvPr>
        </p:nvSpPr>
        <p:spPr>
          <a:xfrm>
            <a:off x="2260329" y="3476054"/>
            <a:ext cx="4224900" cy="53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6" name="Shape 146"/>
        <p:cNvGrpSpPr/>
        <p:nvPr/>
      </p:nvGrpSpPr>
      <p:grpSpPr>
        <a:xfrm>
          <a:off x="0" y="0"/>
          <a:ext cx="0" cy="0"/>
          <a:chOff x="0" y="0"/>
          <a:chExt cx="0" cy="0"/>
        </a:xfrm>
      </p:grpSpPr>
      <p:sp>
        <p:nvSpPr>
          <p:cNvPr id="147" name="Google Shape;147;p31"/>
          <p:cNvSpPr txBox="1"/>
          <p:nvPr>
            <p:ph type="ctrTitle"/>
          </p:nvPr>
        </p:nvSpPr>
        <p:spPr>
          <a:xfrm flipH="1">
            <a:off x="1193529" y="1611150"/>
            <a:ext cx="5195700" cy="192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6500"/>
              <a:buNone/>
              <a:defRPr sz="6500"/>
            </a:lvl2pPr>
            <a:lvl3pPr lvl="2" algn="l">
              <a:lnSpc>
                <a:spcPct val="100000"/>
              </a:lnSpc>
              <a:spcBef>
                <a:spcPts val="0"/>
              </a:spcBef>
              <a:spcAft>
                <a:spcPts val="0"/>
              </a:spcAft>
              <a:buSzPts val="6500"/>
              <a:buNone/>
              <a:defRPr sz="6500"/>
            </a:lvl3pPr>
            <a:lvl4pPr lvl="3" algn="l">
              <a:lnSpc>
                <a:spcPct val="100000"/>
              </a:lnSpc>
              <a:spcBef>
                <a:spcPts val="0"/>
              </a:spcBef>
              <a:spcAft>
                <a:spcPts val="0"/>
              </a:spcAft>
              <a:buSzPts val="6500"/>
              <a:buNone/>
              <a:defRPr sz="6500"/>
            </a:lvl4pPr>
            <a:lvl5pPr lvl="4" algn="l">
              <a:lnSpc>
                <a:spcPct val="100000"/>
              </a:lnSpc>
              <a:spcBef>
                <a:spcPts val="0"/>
              </a:spcBef>
              <a:spcAft>
                <a:spcPts val="0"/>
              </a:spcAft>
              <a:buSzPts val="6500"/>
              <a:buNone/>
              <a:defRPr sz="6500"/>
            </a:lvl5pPr>
            <a:lvl6pPr lvl="5" algn="l">
              <a:lnSpc>
                <a:spcPct val="100000"/>
              </a:lnSpc>
              <a:spcBef>
                <a:spcPts val="0"/>
              </a:spcBef>
              <a:spcAft>
                <a:spcPts val="0"/>
              </a:spcAft>
              <a:buSzPts val="6500"/>
              <a:buNone/>
              <a:defRPr sz="6500"/>
            </a:lvl6pPr>
            <a:lvl7pPr lvl="6" algn="l">
              <a:lnSpc>
                <a:spcPct val="100000"/>
              </a:lnSpc>
              <a:spcBef>
                <a:spcPts val="0"/>
              </a:spcBef>
              <a:spcAft>
                <a:spcPts val="0"/>
              </a:spcAft>
              <a:buSzPts val="6500"/>
              <a:buNone/>
              <a:defRPr sz="6500"/>
            </a:lvl7pPr>
            <a:lvl8pPr lvl="7" algn="l">
              <a:lnSpc>
                <a:spcPct val="100000"/>
              </a:lnSpc>
              <a:spcBef>
                <a:spcPts val="0"/>
              </a:spcBef>
              <a:spcAft>
                <a:spcPts val="0"/>
              </a:spcAft>
              <a:buSzPts val="6500"/>
              <a:buNone/>
              <a:defRPr sz="6500"/>
            </a:lvl8pPr>
            <a:lvl9pPr lvl="8" algn="l">
              <a:lnSpc>
                <a:spcPct val="100000"/>
              </a:lnSpc>
              <a:spcBef>
                <a:spcPts val="0"/>
              </a:spcBef>
              <a:spcAft>
                <a:spcPts val="0"/>
              </a:spcAft>
              <a:buSzPts val="6500"/>
              <a:buNone/>
              <a:defRPr sz="65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148" name="Shape 148"/>
        <p:cNvGrpSpPr/>
        <p:nvPr/>
      </p:nvGrpSpPr>
      <p:grpSpPr>
        <a:xfrm>
          <a:off x="0" y="0"/>
          <a:ext cx="0" cy="0"/>
          <a:chOff x="0" y="0"/>
          <a:chExt cx="0" cy="0"/>
        </a:xfrm>
      </p:grpSpPr>
      <p:sp>
        <p:nvSpPr>
          <p:cNvPr id="149" name="Google Shape;149;p32"/>
          <p:cNvSpPr txBox="1"/>
          <p:nvPr>
            <p:ph type="ctrTitle"/>
          </p:nvPr>
        </p:nvSpPr>
        <p:spPr>
          <a:xfrm>
            <a:off x="1600733" y="985228"/>
            <a:ext cx="2673600" cy="20541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000"/>
              <a:buNone/>
              <a:defRPr sz="2000"/>
            </a:lvl1pPr>
            <a:lvl2pPr lvl="1" algn="r">
              <a:lnSpc>
                <a:spcPct val="100000"/>
              </a:lnSpc>
              <a:spcBef>
                <a:spcPts val="0"/>
              </a:spcBef>
              <a:spcAft>
                <a:spcPts val="0"/>
              </a:spcAft>
              <a:buClr>
                <a:srgbClr val="000000"/>
              </a:buClr>
              <a:buSzPts val="2000"/>
              <a:buNone/>
              <a:defRPr sz="2000">
                <a:solidFill>
                  <a:srgbClr val="000000"/>
                </a:solidFill>
              </a:defRPr>
            </a:lvl2pPr>
            <a:lvl3pPr lvl="2" algn="r">
              <a:lnSpc>
                <a:spcPct val="100000"/>
              </a:lnSpc>
              <a:spcBef>
                <a:spcPts val="0"/>
              </a:spcBef>
              <a:spcAft>
                <a:spcPts val="0"/>
              </a:spcAft>
              <a:buClr>
                <a:srgbClr val="000000"/>
              </a:buClr>
              <a:buSzPts val="2000"/>
              <a:buNone/>
              <a:defRPr sz="2000">
                <a:solidFill>
                  <a:srgbClr val="000000"/>
                </a:solidFill>
              </a:defRPr>
            </a:lvl3pPr>
            <a:lvl4pPr lvl="3" algn="r">
              <a:lnSpc>
                <a:spcPct val="100000"/>
              </a:lnSpc>
              <a:spcBef>
                <a:spcPts val="0"/>
              </a:spcBef>
              <a:spcAft>
                <a:spcPts val="0"/>
              </a:spcAft>
              <a:buClr>
                <a:srgbClr val="000000"/>
              </a:buClr>
              <a:buSzPts val="2000"/>
              <a:buNone/>
              <a:defRPr sz="2000">
                <a:solidFill>
                  <a:srgbClr val="000000"/>
                </a:solidFill>
              </a:defRPr>
            </a:lvl4pPr>
            <a:lvl5pPr lvl="4" algn="r">
              <a:lnSpc>
                <a:spcPct val="100000"/>
              </a:lnSpc>
              <a:spcBef>
                <a:spcPts val="0"/>
              </a:spcBef>
              <a:spcAft>
                <a:spcPts val="0"/>
              </a:spcAft>
              <a:buClr>
                <a:srgbClr val="000000"/>
              </a:buClr>
              <a:buSzPts val="2000"/>
              <a:buNone/>
              <a:defRPr sz="2000">
                <a:solidFill>
                  <a:srgbClr val="000000"/>
                </a:solidFill>
              </a:defRPr>
            </a:lvl5pPr>
            <a:lvl6pPr lvl="5" algn="r">
              <a:lnSpc>
                <a:spcPct val="100000"/>
              </a:lnSpc>
              <a:spcBef>
                <a:spcPts val="0"/>
              </a:spcBef>
              <a:spcAft>
                <a:spcPts val="0"/>
              </a:spcAft>
              <a:buClr>
                <a:srgbClr val="000000"/>
              </a:buClr>
              <a:buSzPts val="2000"/>
              <a:buNone/>
              <a:defRPr sz="2000">
                <a:solidFill>
                  <a:srgbClr val="000000"/>
                </a:solidFill>
              </a:defRPr>
            </a:lvl6pPr>
            <a:lvl7pPr lvl="6" algn="r">
              <a:lnSpc>
                <a:spcPct val="100000"/>
              </a:lnSpc>
              <a:spcBef>
                <a:spcPts val="0"/>
              </a:spcBef>
              <a:spcAft>
                <a:spcPts val="0"/>
              </a:spcAft>
              <a:buClr>
                <a:srgbClr val="000000"/>
              </a:buClr>
              <a:buSzPts val="2000"/>
              <a:buNone/>
              <a:defRPr sz="2000">
                <a:solidFill>
                  <a:srgbClr val="000000"/>
                </a:solidFill>
              </a:defRPr>
            </a:lvl7pPr>
            <a:lvl8pPr lvl="7" algn="r">
              <a:lnSpc>
                <a:spcPct val="100000"/>
              </a:lnSpc>
              <a:spcBef>
                <a:spcPts val="0"/>
              </a:spcBef>
              <a:spcAft>
                <a:spcPts val="0"/>
              </a:spcAft>
              <a:buClr>
                <a:srgbClr val="000000"/>
              </a:buClr>
              <a:buSzPts val="2000"/>
              <a:buNone/>
              <a:defRPr sz="2000">
                <a:solidFill>
                  <a:srgbClr val="000000"/>
                </a:solidFill>
              </a:defRPr>
            </a:lvl8pPr>
            <a:lvl9pPr lvl="8" algn="r">
              <a:lnSpc>
                <a:spcPct val="100000"/>
              </a:lnSpc>
              <a:spcBef>
                <a:spcPts val="0"/>
              </a:spcBef>
              <a:spcAft>
                <a:spcPts val="0"/>
              </a:spcAft>
              <a:buClr>
                <a:srgbClr val="000000"/>
              </a:buClr>
              <a:buSzPts val="2000"/>
              <a:buNone/>
              <a:defRPr sz="2000">
                <a:solidFill>
                  <a:srgbClr val="000000"/>
                </a:solidFill>
              </a:defRPr>
            </a:lvl9pPr>
          </a:lstStyle>
          <a:p/>
        </p:txBody>
      </p:sp>
      <p:sp>
        <p:nvSpPr>
          <p:cNvPr id="150" name="Google Shape;150;p32"/>
          <p:cNvSpPr txBox="1"/>
          <p:nvPr>
            <p:ph idx="1" type="subTitle"/>
          </p:nvPr>
        </p:nvSpPr>
        <p:spPr>
          <a:xfrm>
            <a:off x="1665825" y="3058425"/>
            <a:ext cx="2608500" cy="1784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100"/>
              <a:buNone/>
              <a:defRPr sz="1400">
                <a:solidFill>
                  <a:schemeClr val="dk1"/>
                </a:solidFill>
              </a:defRPr>
            </a:lvl1pPr>
            <a:lvl2pPr lvl="1" algn="r">
              <a:lnSpc>
                <a:spcPct val="100000"/>
              </a:lnSpc>
              <a:spcBef>
                <a:spcPts val="0"/>
              </a:spcBef>
              <a:spcAft>
                <a:spcPts val="0"/>
              </a:spcAft>
              <a:buSzPts val="1100"/>
              <a:buNone/>
              <a:defRPr sz="1100"/>
            </a:lvl2pPr>
            <a:lvl3pPr lvl="2" algn="r">
              <a:lnSpc>
                <a:spcPct val="100000"/>
              </a:lnSpc>
              <a:spcBef>
                <a:spcPts val="0"/>
              </a:spcBef>
              <a:spcAft>
                <a:spcPts val="0"/>
              </a:spcAft>
              <a:buSzPts val="1100"/>
              <a:buNone/>
              <a:defRPr sz="1100"/>
            </a:lvl3pPr>
            <a:lvl4pPr lvl="3" algn="r">
              <a:lnSpc>
                <a:spcPct val="100000"/>
              </a:lnSpc>
              <a:spcBef>
                <a:spcPts val="0"/>
              </a:spcBef>
              <a:spcAft>
                <a:spcPts val="0"/>
              </a:spcAft>
              <a:buSzPts val="1100"/>
              <a:buNone/>
              <a:defRPr sz="1100"/>
            </a:lvl4pPr>
            <a:lvl5pPr lvl="4" algn="r">
              <a:lnSpc>
                <a:spcPct val="100000"/>
              </a:lnSpc>
              <a:spcBef>
                <a:spcPts val="0"/>
              </a:spcBef>
              <a:spcAft>
                <a:spcPts val="0"/>
              </a:spcAft>
              <a:buSzPts val="1100"/>
              <a:buNone/>
              <a:defRPr sz="1100"/>
            </a:lvl5pPr>
            <a:lvl6pPr lvl="5" algn="r">
              <a:lnSpc>
                <a:spcPct val="100000"/>
              </a:lnSpc>
              <a:spcBef>
                <a:spcPts val="0"/>
              </a:spcBef>
              <a:spcAft>
                <a:spcPts val="0"/>
              </a:spcAft>
              <a:buSzPts val="1100"/>
              <a:buNone/>
              <a:defRPr sz="1100"/>
            </a:lvl6pPr>
            <a:lvl7pPr lvl="6" algn="r">
              <a:lnSpc>
                <a:spcPct val="100000"/>
              </a:lnSpc>
              <a:spcBef>
                <a:spcPts val="0"/>
              </a:spcBef>
              <a:spcAft>
                <a:spcPts val="0"/>
              </a:spcAft>
              <a:buSzPts val="1100"/>
              <a:buNone/>
              <a:defRPr sz="1100"/>
            </a:lvl7pPr>
            <a:lvl8pPr lvl="7" algn="r">
              <a:lnSpc>
                <a:spcPct val="100000"/>
              </a:lnSpc>
              <a:spcBef>
                <a:spcPts val="0"/>
              </a:spcBef>
              <a:spcAft>
                <a:spcPts val="0"/>
              </a:spcAft>
              <a:buSzPts val="1100"/>
              <a:buNone/>
              <a:defRPr sz="1100"/>
            </a:lvl8pPr>
            <a:lvl9pPr lvl="8" algn="r">
              <a:lnSpc>
                <a:spcPct val="100000"/>
              </a:lnSpc>
              <a:spcBef>
                <a:spcPts val="0"/>
              </a:spcBef>
              <a:spcAft>
                <a:spcPts val="0"/>
              </a:spcAft>
              <a:buSzPts val="1100"/>
              <a:buNone/>
              <a:defRPr sz="1100"/>
            </a:lvl9pPr>
          </a:lstStyle>
          <a:p/>
        </p:txBody>
      </p:sp>
      <p:sp>
        <p:nvSpPr>
          <p:cNvPr id="151" name="Google Shape;151;p32"/>
          <p:cNvSpPr txBox="1"/>
          <p:nvPr>
            <p:ph idx="2" type="ctrTitle"/>
          </p:nvPr>
        </p:nvSpPr>
        <p:spPr>
          <a:xfrm>
            <a:off x="1964850"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152" name="Shape 152"/>
        <p:cNvGrpSpPr/>
        <p:nvPr/>
      </p:nvGrpSpPr>
      <p:grpSpPr>
        <a:xfrm>
          <a:off x="0" y="0"/>
          <a:ext cx="0" cy="0"/>
          <a:chOff x="0" y="0"/>
          <a:chExt cx="0" cy="0"/>
        </a:xfrm>
      </p:grpSpPr>
      <p:sp>
        <p:nvSpPr>
          <p:cNvPr id="153" name="Google Shape;153;p33"/>
          <p:cNvSpPr txBox="1"/>
          <p:nvPr>
            <p:ph type="ctrTitle"/>
          </p:nvPr>
        </p:nvSpPr>
        <p:spPr>
          <a:xfrm flipH="1">
            <a:off x="695425" y="1514475"/>
            <a:ext cx="3559800" cy="7806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800"/>
              <a:buNone/>
              <a:defRPr/>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54" name="Google Shape;154;p33"/>
          <p:cNvSpPr txBox="1"/>
          <p:nvPr>
            <p:ph idx="1" type="subTitle"/>
          </p:nvPr>
        </p:nvSpPr>
        <p:spPr>
          <a:xfrm flipH="1">
            <a:off x="1581025" y="2559200"/>
            <a:ext cx="2674200" cy="875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6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55" name="Shape 155"/>
        <p:cNvGrpSpPr/>
        <p:nvPr/>
      </p:nvGrpSpPr>
      <p:grpSpPr>
        <a:xfrm>
          <a:off x="0" y="0"/>
          <a:ext cx="0" cy="0"/>
          <a:chOff x="0" y="0"/>
          <a:chExt cx="0" cy="0"/>
        </a:xfrm>
      </p:grpSpPr>
      <p:sp>
        <p:nvSpPr>
          <p:cNvPr id="156" name="Google Shape;156;p34"/>
          <p:cNvSpPr txBox="1"/>
          <p:nvPr>
            <p:ph hasCustomPrompt="1" type="title"/>
          </p:nvPr>
        </p:nvSpPr>
        <p:spPr>
          <a:xfrm>
            <a:off x="2250675" y="1001350"/>
            <a:ext cx="6191100" cy="1963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12000"/>
              <a:buNone/>
              <a:defRPr sz="98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57" name="Google Shape;157;p34"/>
          <p:cNvSpPr txBox="1"/>
          <p:nvPr>
            <p:ph idx="1" type="body"/>
          </p:nvPr>
        </p:nvSpPr>
        <p:spPr>
          <a:xfrm>
            <a:off x="2107950" y="2895050"/>
            <a:ext cx="6191100" cy="696000"/>
          </a:xfrm>
          <a:prstGeom prst="rect">
            <a:avLst/>
          </a:prstGeom>
          <a:noFill/>
          <a:ln>
            <a:noFill/>
          </a:ln>
        </p:spPr>
        <p:txBody>
          <a:bodyPr anchorCtr="0" anchor="t" bIns="91425" lIns="91425" spcFirstLastPara="1" rIns="91425" wrap="square" tIns="91425">
            <a:noAutofit/>
          </a:bodyPr>
          <a:lstStyle>
            <a:lvl1pPr indent="-304800" lvl="0" marL="457200" algn="r">
              <a:lnSpc>
                <a:spcPct val="100000"/>
              </a:lnSpc>
              <a:spcBef>
                <a:spcPts val="0"/>
              </a:spcBef>
              <a:spcAft>
                <a:spcPts val="0"/>
              </a:spcAft>
              <a:buSzPts val="1200"/>
              <a:buChar char="●"/>
              <a:defRPr sz="1600"/>
            </a:lvl1pPr>
            <a:lvl2pPr indent="-304800" lvl="1" marL="914400" algn="ctr">
              <a:lnSpc>
                <a:spcPct val="115000"/>
              </a:lnSpc>
              <a:spcBef>
                <a:spcPts val="0"/>
              </a:spcBef>
              <a:spcAft>
                <a:spcPts val="0"/>
              </a:spcAft>
              <a:buSzPts val="1200"/>
              <a:buChar char="○"/>
              <a:defRPr/>
            </a:lvl2pPr>
            <a:lvl3pPr indent="-304800" lvl="2" marL="1371600" algn="ctr">
              <a:lnSpc>
                <a:spcPct val="115000"/>
              </a:lnSpc>
              <a:spcBef>
                <a:spcPts val="1600"/>
              </a:spcBef>
              <a:spcAft>
                <a:spcPts val="0"/>
              </a:spcAft>
              <a:buSzPts val="1200"/>
              <a:buChar char="■"/>
              <a:defRPr/>
            </a:lvl3pPr>
            <a:lvl4pPr indent="-304800" lvl="3" marL="1828800" algn="ctr">
              <a:lnSpc>
                <a:spcPct val="115000"/>
              </a:lnSpc>
              <a:spcBef>
                <a:spcPts val="1600"/>
              </a:spcBef>
              <a:spcAft>
                <a:spcPts val="0"/>
              </a:spcAft>
              <a:buSzPts val="1200"/>
              <a:buChar char="●"/>
              <a:defRPr/>
            </a:lvl4pPr>
            <a:lvl5pPr indent="-304800" lvl="4" marL="2286000" algn="ctr">
              <a:lnSpc>
                <a:spcPct val="115000"/>
              </a:lnSpc>
              <a:spcBef>
                <a:spcPts val="1600"/>
              </a:spcBef>
              <a:spcAft>
                <a:spcPts val="0"/>
              </a:spcAft>
              <a:buSzPts val="1200"/>
              <a:buChar char="○"/>
              <a:defRPr/>
            </a:lvl5pPr>
            <a:lvl6pPr indent="-304800" lvl="5" marL="2743200" algn="ctr">
              <a:lnSpc>
                <a:spcPct val="115000"/>
              </a:lnSpc>
              <a:spcBef>
                <a:spcPts val="1600"/>
              </a:spcBef>
              <a:spcAft>
                <a:spcPts val="0"/>
              </a:spcAft>
              <a:buSzPts val="1200"/>
              <a:buChar char="■"/>
              <a:defRPr/>
            </a:lvl6pPr>
            <a:lvl7pPr indent="-304800" lvl="6" marL="3200400" algn="ctr">
              <a:lnSpc>
                <a:spcPct val="115000"/>
              </a:lnSpc>
              <a:spcBef>
                <a:spcPts val="1600"/>
              </a:spcBef>
              <a:spcAft>
                <a:spcPts val="0"/>
              </a:spcAft>
              <a:buSzPts val="1200"/>
              <a:buChar char="●"/>
              <a:defRPr/>
            </a:lvl7pPr>
            <a:lvl8pPr indent="-304800" lvl="7" marL="3657600" algn="ctr">
              <a:lnSpc>
                <a:spcPct val="115000"/>
              </a:lnSpc>
              <a:spcBef>
                <a:spcPts val="1600"/>
              </a:spcBef>
              <a:spcAft>
                <a:spcPts val="0"/>
              </a:spcAft>
              <a:buSzPts val="1200"/>
              <a:buChar char="○"/>
              <a:defRPr/>
            </a:lvl8pPr>
            <a:lvl9pPr indent="-304800" lvl="8" marL="4114800" algn="ctr">
              <a:lnSpc>
                <a:spcPct val="115000"/>
              </a:lnSpc>
              <a:spcBef>
                <a:spcPts val="1600"/>
              </a:spcBef>
              <a:spcAft>
                <a:spcPts val="1600"/>
              </a:spcAft>
              <a:buSzPts val="12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8" name="Shape 158"/>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17">
    <p:bg>
      <p:bgPr>
        <a:blipFill>
          <a:blip r:embed="rId2">
            <a:alphaModFix/>
          </a:blip>
          <a:stretch>
            <a:fillRect/>
          </a:stretch>
        </a:blipFill>
      </p:bgPr>
    </p:bg>
    <p:spTree>
      <p:nvGrpSpPr>
        <p:cNvPr id="159" name="Shape 159"/>
        <p:cNvGrpSpPr/>
        <p:nvPr/>
      </p:nvGrpSpPr>
      <p:grpSpPr>
        <a:xfrm>
          <a:off x="0" y="0"/>
          <a:ext cx="0" cy="0"/>
          <a:chOff x="0" y="0"/>
          <a:chExt cx="0" cy="0"/>
        </a:xfrm>
      </p:grpSpPr>
      <p:sp>
        <p:nvSpPr>
          <p:cNvPr id="160" name="Google Shape;160;p36"/>
          <p:cNvSpPr txBox="1"/>
          <p:nvPr>
            <p:ph type="ctrTitle"/>
          </p:nvPr>
        </p:nvSpPr>
        <p:spPr>
          <a:xfrm flipH="1">
            <a:off x="1698072" y="2178475"/>
            <a:ext cx="5195700" cy="1921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3600"/>
              <a:buNone/>
              <a:defRPr sz="3600"/>
            </a:lvl1pPr>
            <a:lvl2pPr lvl="1" algn="r">
              <a:lnSpc>
                <a:spcPct val="100000"/>
              </a:lnSpc>
              <a:spcBef>
                <a:spcPts val="0"/>
              </a:spcBef>
              <a:spcAft>
                <a:spcPts val="0"/>
              </a:spcAft>
              <a:buClr>
                <a:srgbClr val="FFFFFF"/>
              </a:buClr>
              <a:buSzPts val="6500"/>
              <a:buNone/>
              <a:defRPr sz="6500">
                <a:solidFill>
                  <a:srgbClr val="FFFFFF"/>
                </a:solidFill>
              </a:defRPr>
            </a:lvl2pPr>
            <a:lvl3pPr lvl="2" algn="r">
              <a:lnSpc>
                <a:spcPct val="100000"/>
              </a:lnSpc>
              <a:spcBef>
                <a:spcPts val="0"/>
              </a:spcBef>
              <a:spcAft>
                <a:spcPts val="0"/>
              </a:spcAft>
              <a:buClr>
                <a:srgbClr val="FFFFFF"/>
              </a:buClr>
              <a:buSzPts val="6500"/>
              <a:buNone/>
              <a:defRPr sz="6500">
                <a:solidFill>
                  <a:srgbClr val="FFFFFF"/>
                </a:solidFill>
              </a:defRPr>
            </a:lvl3pPr>
            <a:lvl4pPr lvl="3" algn="r">
              <a:lnSpc>
                <a:spcPct val="100000"/>
              </a:lnSpc>
              <a:spcBef>
                <a:spcPts val="0"/>
              </a:spcBef>
              <a:spcAft>
                <a:spcPts val="0"/>
              </a:spcAft>
              <a:buClr>
                <a:srgbClr val="FFFFFF"/>
              </a:buClr>
              <a:buSzPts val="6500"/>
              <a:buNone/>
              <a:defRPr sz="6500">
                <a:solidFill>
                  <a:srgbClr val="FFFFFF"/>
                </a:solidFill>
              </a:defRPr>
            </a:lvl4pPr>
            <a:lvl5pPr lvl="4" algn="r">
              <a:lnSpc>
                <a:spcPct val="100000"/>
              </a:lnSpc>
              <a:spcBef>
                <a:spcPts val="0"/>
              </a:spcBef>
              <a:spcAft>
                <a:spcPts val="0"/>
              </a:spcAft>
              <a:buClr>
                <a:srgbClr val="FFFFFF"/>
              </a:buClr>
              <a:buSzPts val="6500"/>
              <a:buNone/>
              <a:defRPr sz="6500">
                <a:solidFill>
                  <a:srgbClr val="FFFFFF"/>
                </a:solidFill>
              </a:defRPr>
            </a:lvl5pPr>
            <a:lvl6pPr lvl="5" algn="r">
              <a:lnSpc>
                <a:spcPct val="100000"/>
              </a:lnSpc>
              <a:spcBef>
                <a:spcPts val="0"/>
              </a:spcBef>
              <a:spcAft>
                <a:spcPts val="0"/>
              </a:spcAft>
              <a:buClr>
                <a:srgbClr val="FFFFFF"/>
              </a:buClr>
              <a:buSzPts val="6500"/>
              <a:buNone/>
              <a:defRPr sz="6500">
                <a:solidFill>
                  <a:srgbClr val="FFFFFF"/>
                </a:solidFill>
              </a:defRPr>
            </a:lvl6pPr>
            <a:lvl7pPr lvl="6" algn="r">
              <a:lnSpc>
                <a:spcPct val="100000"/>
              </a:lnSpc>
              <a:spcBef>
                <a:spcPts val="0"/>
              </a:spcBef>
              <a:spcAft>
                <a:spcPts val="0"/>
              </a:spcAft>
              <a:buClr>
                <a:srgbClr val="FFFFFF"/>
              </a:buClr>
              <a:buSzPts val="6500"/>
              <a:buNone/>
              <a:defRPr sz="6500">
                <a:solidFill>
                  <a:srgbClr val="FFFFFF"/>
                </a:solidFill>
              </a:defRPr>
            </a:lvl7pPr>
            <a:lvl8pPr lvl="7" algn="r">
              <a:lnSpc>
                <a:spcPct val="100000"/>
              </a:lnSpc>
              <a:spcBef>
                <a:spcPts val="0"/>
              </a:spcBef>
              <a:spcAft>
                <a:spcPts val="0"/>
              </a:spcAft>
              <a:buClr>
                <a:srgbClr val="FFFFFF"/>
              </a:buClr>
              <a:buSzPts val="6500"/>
              <a:buNone/>
              <a:defRPr sz="6500">
                <a:solidFill>
                  <a:srgbClr val="FFFFFF"/>
                </a:solidFill>
              </a:defRPr>
            </a:lvl8pPr>
            <a:lvl9pPr lvl="8" algn="r">
              <a:lnSpc>
                <a:spcPct val="100000"/>
              </a:lnSpc>
              <a:spcBef>
                <a:spcPts val="0"/>
              </a:spcBef>
              <a:spcAft>
                <a:spcPts val="0"/>
              </a:spcAft>
              <a:buClr>
                <a:srgbClr val="FFFFFF"/>
              </a:buClr>
              <a:buSzPts val="6500"/>
              <a:buNone/>
              <a:defRPr sz="6500">
                <a:solidFill>
                  <a:srgbClr val="FFFFFF"/>
                </a:solidFill>
              </a:defRPr>
            </a:lvl9pPr>
          </a:lstStyle>
          <a:p/>
        </p:txBody>
      </p:sp>
      <p:sp>
        <p:nvSpPr>
          <p:cNvPr id="161" name="Google Shape;161;p36"/>
          <p:cNvSpPr txBox="1"/>
          <p:nvPr>
            <p:ph idx="2" type="title"/>
          </p:nvPr>
        </p:nvSpPr>
        <p:spPr>
          <a:xfrm flipH="1">
            <a:off x="3914472" y="1866650"/>
            <a:ext cx="29793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9600"/>
              <a:buNone/>
              <a:defRPr sz="9600"/>
            </a:lvl1pPr>
            <a:lvl2pPr lvl="1"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162" name="Google Shape;162;p36"/>
          <p:cNvSpPr txBox="1"/>
          <p:nvPr>
            <p:ph idx="1" type="subTitle"/>
          </p:nvPr>
        </p:nvSpPr>
        <p:spPr>
          <a:xfrm>
            <a:off x="2668872" y="3476054"/>
            <a:ext cx="4224900" cy="536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1">
    <p:bg>
      <p:bgPr>
        <a:blipFill>
          <a:blip r:embed="rId2">
            <a:alphaModFix/>
          </a:blip>
          <a:stretch>
            <a:fillRect/>
          </a:stretch>
        </a:blipFill>
      </p:bgPr>
    </p:bg>
    <p:spTree>
      <p:nvGrpSpPr>
        <p:cNvPr id="163" name="Shape 163"/>
        <p:cNvGrpSpPr/>
        <p:nvPr/>
      </p:nvGrpSpPr>
      <p:grpSpPr>
        <a:xfrm>
          <a:off x="0" y="0"/>
          <a:ext cx="0" cy="0"/>
          <a:chOff x="0" y="0"/>
          <a:chExt cx="0" cy="0"/>
        </a:xfrm>
      </p:grpSpPr>
      <p:sp>
        <p:nvSpPr>
          <p:cNvPr id="164" name="Google Shape;164;p37"/>
          <p:cNvSpPr txBox="1"/>
          <p:nvPr>
            <p:ph type="ctrTitle"/>
          </p:nvPr>
        </p:nvSpPr>
        <p:spPr>
          <a:xfrm>
            <a:off x="561600" y="2804713"/>
            <a:ext cx="26736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800"/>
              <a:buNone/>
              <a:defRPr sz="1800"/>
            </a:lvl1pPr>
            <a:lvl2pPr lvl="1" algn="l">
              <a:lnSpc>
                <a:spcPct val="100000"/>
              </a:lnSpc>
              <a:spcBef>
                <a:spcPts val="0"/>
              </a:spcBef>
              <a:spcAft>
                <a:spcPts val="0"/>
              </a:spcAft>
              <a:buClr>
                <a:srgbClr val="000000"/>
              </a:buClr>
              <a:buSzPts val="1800"/>
              <a:buNone/>
              <a:defRPr sz="1800">
                <a:solidFill>
                  <a:srgbClr val="000000"/>
                </a:solidFill>
              </a:defRPr>
            </a:lvl2pPr>
            <a:lvl3pPr lvl="2" algn="l">
              <a:lnSpc>
                <a:spcPct val="100000"/>
              </a:lnSpc>
              <a:spcBef>
                <a:spcPts val="0"/>
              </a:spcBef>
              <a:spcAft>
                <a:spcPts val="0"/>
              </a:spcAft>
              <a:buClr>
                <a:srgbClr val="000000"/>
              </a:buClr>
              <a:buSzPts val="1800"/>
              <a:buNone/>
              <a:defRPr sz="1800">
                <a:solidFill>
                  <a:srgbClr val="000000"/>
                </a:solidFill>
              </a:defRPr>
            </a:lvl3pPr>
            <a:lvl4pPr lvl="3" algn="l">
              <a:lnSpc>
                <a:spcPct val="100000"/>
              </a:lnSpc>
              <a:spcBef>
                <a:spcPts val="0"/>
              </a:spcBef>
              <a:spcAft>
                <a:spcPts val="0"/>
              </a:spcAft>
              <a:buClr>
                <a:srgbClr val="000000"/>
              </a:buClr>
              <a:buSzPts val="1800"/>
              <a:buNone/>
              <a:defRPr sz="1800">
                <a:solidFill>
                  <a:srgbClr val="000000"/>
                </a:solidFill>
              </a:defRPr>
            </a:lvl4pPr>
            <a:lvl5pPr lvl="4" algn="l">
              <a:lnSpc>
                <a:spcPct val="100000"/>
              </a:lnSpc>
              <a:spcBef>
                <a:spcPts val="0"/>
              </a:spcBef>
              <a:spcAft>
                <a:spcPts val="0"/>
              </a:spcAft>
              <a:buClr>
                <a:srgbClr val="000000"/>
              </a:buClr>
              <a:buSzPts val="1800"/>
              <a:buNone/>
              <a:defRPr sz="1800">
                <a:solidFill>
                  <a:srgbClr val="000000"/>
                </a:solidFill>
              </a:defRPr>
            </a:lvl5pPr>
            <a:lvl6pPr lvl="5" algn="l">
              <a:lnSpc>
                <a:spcPct val="100000"/>
              </a:lnSpc>
              <a:spcBef>
                <a:spcPts val="0"/>
              </a:spcBef>
              <a:spcAft>
                <a:spcPts val="0"/>
              </a:spcAft>
              <a:buClr>
                <a:srgbClr val="000000"/>
              </a:buClr>
              <a:buSzPts val="1800"/>
              <a:buNone/>
              <a:defRPr sz="1800">
                <a:solidFill>
                  <a:srgbClr val="000000"/>
                </a:solidFill>
              </a:defRPr>
            </a:lvl6pPr>
            <a:lvl7pPr lvl="6" algn="l">
              <a:lnSpc>
                <a:spcPct val="100000"/>
              </a:lnSpc>
              <a:spcBef>
                <a:spcPts val="0"/>
              </a:spcBef>
              <a:spcAft>
                <a:spcPts val="0"/>
              </a:spcAft>
              <a:buClr>
                <a:srgbClr val="000000"/>
              </a:buClr>
              <a:buSzPts val="1800"/>
              <a:buNone/>
              <a:defRPr sz="1800">
                <a:solidFill>
                  <a:srgbClr val="000000"/>
                </a:solidFill>
              </a:defRPr>
            </a:lvl7pPr>
            <a:lvl8pPr lvl="7" algn="l">
              <a:lnSpc>
                <a:spcPct val="100000"/>
              </a:lnSpc>
              <a:spcBef>
                <a:spcPts val="0"/>
              </a:spcBef>
              <a:spcAft>
                <a:spcPts val="0"/>
              </a:spcAft>
              <a:buClr>
                <a:srgbClr val="000000"/>
              </a:buClr>
              <a:buSzPts val="1800"/>
              <a:buNone/>
              <a:defRPr sz="1800">
                <a:solidFill>
                  <a:srgbClr val="000000"/>
                </a:solidFill>
              </a:defRPr>
            </a:lvl8pPr>
            <a:lvl9pPr lvl="8" algn="l">
              <a:lnSpc>
                <a:spcPct val="100000"/>
              </a:lnSpc>
              <a:spcBef>
                <a:spcPts val="0"/>
              </a:spcBef>
              <a:spcAft>
                <a:spcPts val="0"/>
              </a:spcAft>
              <a:buClr>
                <a:srgbClr val="000000"/>
              </a:buClr>
              <a:buSzPts val="1800"/>
              <a:buNone/>
              <a:defRPr sz="1800">
                <a:solidFill>
                  <a:srgbClr val="000000"/>
                </a:solidFill>
              </a:defRPr>
            </a:lvl9pPr>
          </a:lstStyle>
          <a:p/>
        </p:txBody>
      </p:sp>
      <p:sp>
        <p:nvSpPr>
          <p:cNvPr id="165" name="Google Shape;165;p37"/>
          <p:cNvSpPr txBox="1"/>
          <p:nvPr>
            <p:ph idx="1" type="subTitle"/>
          </p:nvPr>
        </p:nvSpPr>
        <p:spPr>
          <a:xfrm>
            <a:off x="872450" y="3090475"/>
            <a:ext cx="20520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sz="1100">
                <a:solidFill>
                  <a:srgbClr val="000000"/>
                </a:solidFill>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66" name="Google Shape;166;p37"/>
          <p:cNvSpPr txBox="1"/>
          <p:nvPr>
            <p:ph idx="2" type="ctrTitle"/>
          </p:nvPr>
        </p:nvSpPr>
        <p:spPr>
          <a:xfrm>
            <a:off x="3235200" y="2804713"/>
            <a:ext cx="26736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800"/>
              <a:buNone/>
              <a:defRPr sz="1800"/>
            </a:lvl1pPr>
            <a:lvl2pPr lvl="1" algn="l">
              <a:lnSpc>
                <a:spcPct val="100000"/>
              </a:lnSpc>
              <a:spcBef>
                <a:spcPts val="0"/>
              </a:spcBef>
              <a:spcAft>
                <a:spcPts val="0"/>
              </a:spcAft>
              <a:buClr>
                <a:srgbClr val="000000"/>
              </a:buClr>
              <a:buSzPts val="1800"/>
              <a:buNone/>
              <a:defRPr sz="1800">
                <a:solidFill>
                  <a:srgbClr val="000000"/>
                </a:solidFill>
              </a:defRPr>
            </a:lvl2pPr>
            <a:lvl3pPr lvl="2" algn="l">
              <a:lnSpc>
                <a:spcPct val="100000"/>
              </a:lnSpc>
              <a:spcBef>
                <a:spcPts val="0"/>
              </a:spcBef>
              <a:spcAft>
                <a:spcPts val="0"/>
              </a:spcAft>
              <a:buClr>
                <a:srgbClr val="000000"/>
              </a:buClr>
              <a:buSzPts val="1800"/>
              <a:buNone/>
              <a:defRPr sz="1800">
                <a:solidFill>
                  <a:srgbClr val="000000"/>
                </a:solidFill>
              </a:defRPr>
            </a:lvl3pPr>
            <a:lvl4pPr lvl="3" algn="l">
              <a:lnSpc>
                <a:spcPct val="100000"/>
              </a:lnSpc>
              <a:spcBef>
                <a:spcPts val="0"/>
              </a:spcBef>
              <a:spcAft>
                <a:spcPts val="0"/>
              </a:spcAft>
              <a:buClr>
                <a:srgbClr val="000000"/>
              </a:buClr>
              <a:buSzPts val="1800"/>
              <a:buNone/>
              <a:defRPr sz="1800">
                <a:solidFill>
                  <a:srgbClr val="000000"/>
                </a:solidFill>
              </a:defRPr>
            </a:lvl4pPr>
            <a:lvl5pPr lvl="4" algn="l">
              <a:lnSpc>
                <a:spcPct val="100000"/>
              </a:lnSpc>
              <a:spcBef>
                <a:spcPts val="0"/>
              </a:spcBef>
              <a:spcAft>
                <a:spcPts val="0"/>
              </a:spcAft>
              <a:buClr>
                <a:srgbClr val="000000"/>
              </a:buClr>
              <a:buSzPts val="1800"/>
              <a:buNone/>
              <a:defRPr sz="1800">
                <a:solidFill>
                  <a:srgbClr val="000000"/>
                </a:solidFill>
              </a:defRPr>
            </a:lvl5pPr>
            <a:lvl6pPr lvl="5" algn="l">
              <a:lnSpc>
                <a:spcPct val="100000"/>
              </a:lnSpc>
              <a:spcBef>
                <a:spcPts val="0"/>
              </a:spcBef>
              <a:spcAft>
                <a:spcPts val="0"/>
              </a:spcAft>
              <a:buClr>
                <a:srgbClr val="000000"/>
              </a:buClr>
              <a:buSzPts val="1800"/>
              <a:buNone/>
              <a:defRPr sz="1800">
                <a:solidFill>
                  <a:srgbClr val="000000"/>
                </a:solidFill>
              </a:defRPr>
            </a:lvl6pPr>
            <a:lvl7pPr lvl="6" algn="l">
              <a:lnSpc>
                <a:spcPct val="100000"/>
              </a:lnSpc>
              <a:spcBef>
                <a:spcPts val="0"/>
              </a:spcBef>
              <a:spcAft>
                <a:spcPts val="0"/>
              </a:spcAft>
              <a:buClr>
                <a:srgbClr val="000000"/>
              </a:buClr>
              <a:buSzPts val="1800"/>
              <a:buNone/>
              <a:defRPr sz="1800">
                <a:solidFill>
                  <a:srgbClr val="000000"/>
                </a:solidFill>
              </a:defRPr>
            </a:lvl7pPr>
            <a:lvl8pPr lvl="7" algn="l">
              <a:lnSpc>
                <a:spcPct val="100000"/>
              </a:lnSpc>
              <a:spcBef>
                <a:spcPts val="0"/>
              </a:spcBef>
              <a:spcAft>
                <a:spcPts val="0"/>
              </a:spcAft>
              <a:buClr>
                <a:srgbClr val="000000"/>
              </a:buClr>
              <a:buSzPts val="1800"/>
              <a:buNone/>
              <a:defRPr sz="1800">
                <a:solidFill>
                  <a:srgbClr val="000000"/>
                </a:solidFill>
              </a:defRPr>
            </a:lvl8pPr>
            <a:lvl9pPr lvl="8" algn="l">
              <a:lnSpc>
                <a:spcPct val="100000"/>
              </a:lnSpc>
              <a:spcBef>
                <a:spcPts val="0"/>
              </a:spcBef>
              <a:spcAft>
                <a:spcPts val="0"/>
              </a:spcAft>
              <a:buClr>
                <a:srgbClr val="000000"/>
              </a:buClr>
              <a:buSzPts val="1800"/>
              <a:buNone/>
              <a:defRPr sz="1800">
                <a:solidFill>
                  <a:srgbClr val="000000"/>
                </a:solidFill>
              </a:defRPr>
            </a:lvl9pPr>
          </a:lstStyle>
          <a:p/>
        </p:txBody>
      </p:sp>
      <p:sp>
        <p:nvSpPr>
          <p:cNvPr id="167" name="Google Shape;167;p37"/>
          <p:cNvSpPr txBox="1"/>
          <p:nvPr>
            <p:ph idx="3" type="subTitle"/>
          </p:nvPr>
        </p:nvSpPr>
        <p:spPr>
          <a:xfrm>
            <a:off x="3462900" y="2036750"/>
            <a:ext cx="2218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sz="1100">
                <a:solidFill>
                  <a:srgbClr val="000000"/>
                </a:solidFill>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68" name="Google Shape;168;p37"/>
          <p:cNvSpPr txBox="1"/>
          <p:nvPr>
            <p:ph idx="4" type="ctrTitle"/>
          </p:nvPr>
        </p:nvSpPr>
        <p:spPr>
          <a:xfrm>
            <a:off x="5908800" y="2804713"/>
            <a:ext cx="2673600" cy="42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800"/>
              <a:buNone/>
              <a:defRPr sz="1800"/>
            </a:lvl1pPr>
            <a:lvl2pPr lvl="1" algn="l">
              <a:lnSpc>
                <a:spcPct val="100000"/>
              </a:lnSpc>
              <a:spcBef>
                <a:spcPts val="0"/>
              </a:spcBef>
              <a:spcAft>
                <a:spcPts val="0"/>
              </a:spcAft>
              <a:buClr>
                <a:srgbClr val="000000"/>
              </a:buClr>
              <a:buSzPts val="1800"/>
              <a:buNone/>
              <a:defRPr sz="1800">
                <a:solidFill>
                  <a:srgbClr val="000000"/>
                </a:solidFill>
              </a:defRPr>
            </a:lvl2pPr>
            <a:lvl3pPr lvl="2" algn="l">
              <a:lnSpc>
                <a:spcPct val="100000"/>
              </a:lnSpc>
              <a:spcBef>
                <a:spcPts val="0"/>
              </a:spcBef>
              <a:spcAft>
                <a:spcPts val="0"/>
              </a:spcAft>
              <a:buClr>
                <a:srgbClr val="000000"/>
              </a:buClr>
              <a:buSzPts val="1800"/>
              <a:buNone/>
              <a:defRPr sz="1800">
                <a:solidFill>
                  <a:srgbClr val="000000"/>
                </a:solidFill>
              </a:defRPr>
            </a:lvl3pPr>
            <a:lvl4pPr lvl="3" algn="l">
              <a:lnSpc>
                <a:spcPct val="100000"/>
              </a:lnSpc>
              <a:spcBef>
                <a:spcPts val="0"/>
              </a:spcBef>
              <a:spcAft>
                <a:spcPts val="0"/>
              </a:spcAft>
              <a:buClr>
                <a:srgbClr val="000000"/>
              </a:buClr>
              <a:buSzPts val="1800"/>
              <a:buNone/>
              <a:defRPr sz="1800">
                <a:solidFill>
                  <a:srgbClr val="000000"/>
                </a:solidFill>
              </a:defRPr>
            </a:lvl4pPr>
            <a:lvl5pPr lvl="4" algn="l">
              <a:lnSpc>
                <a:spcPct val="100000"/>
              </a:lnSpc>
              <a:spcBef>
                <a:spcPts val="0"/>
              </a:spcBef>
              <a:spcAft>
                <a:spcPts val="0"/>
              </a:spcAft>
              <a:buClr>
                <a:srgbClr val="000000"/>
              </a:buClr>
              <a:buSzPts val="1800"/>
              <a:buNone/>
              <a:defRPr sz="1800">
                <a:solidFill>
                  <a:srgbClr val="000000"/>
                </a:solidFill>
              </a:defRPr>
            </a:lvl5pPr>
            <a:lvl6pPr lvl="5" algn="l">
              <a:lnSpc>
                <a:spcPct val="100000"/>
              </a:lnSpc>
              <a:spcBef>
                <a:spcPts val="0"/>
              </a:spcBef>
              <a:spcAft>
                <a:spcPts val="0"/>
              </a:spcAft>
              <a:buClr>
                <a:srgbClr val="000000"/>
              </a:buClr>
              <a:buSzPts val="1800"/>
              <a:buNone/>
              <a:defRPr sz="1800">
                <a:solidFill>
                  <a:srgbClr val="000000"/>
                </a:solidFill>
              </a:defRPr>
            </a:lvl6pPr>
            <a:lvl7pPr lvl="6" algn="l">
              <a:lnSpc>
                <a:spcPct val="100000"/>
              </a:lnSpc>
              <a:spcBef>
                <a:spcPts val="0"/>
              </a:spcBef>
              <a:spcAft>
                <a:spcPts val="0"/>
              </a:spcAft>
              <a:buClr>
                <a:srgbClr val="000000"/>
              </a:buClr>
              <a:buSzPts val="1800"/>
              <a:buNone/>
              <a:defRPr sz="1800">
                <a:solidFill>
                  <a:srgbClr val="000000"/>
                </a:solidFill>
              </a:defRPr>
            </a:lvl7pPr>
            <a:lvl8pPr lvl="7" algn="l">
              <a:lnSpc>
                <a:spcPct val="100000"/>
              </a:lnSpc>
              <a:spcBef>
                <a:spcPts val="0"/>
              </a:spcBef>
              <a:spcAft>
                <a:spcPts val="0"/>
              </a:spcAft>
              <a:buClr>
                <a:srgbClr val="000000"/>
              </a:buClr>
              <a:buSzPts val="1800"/>
              <a:buNone/>
              <a:defRPr sz="1800">
                <a:solidFill>
                  <a:srgbClr val="000000"/>
                </a:solidFill>
              </a:defRPr>
            </a:lvl8pPr>
            <a:lvl9pPr lvl="8" algn="l">
              <a:lnSpc>
                <a:spcPct val="100000"/>
              </a:lnSpc>
              <a:spcBef>
                <a:spcPts val="0"/>
              </a:spcBef>
              <a:spcAft>
                <a:spcPts val="0"/>
              </a:spcAft>
              <a:buClr>
                <a:srgbClr val="000000"/>
              </a:buClr>
              <a:buSzPts val="1800"/>
              <a:buNone/>
              <a:defRPr sz="1800">
                <a:solidFill>
                  <a:srgbClr val="000000"/>
                </a:solidFill>
              </a:defRPr>
            </a:lvl9pPr>
          </a:lstStyle>
          <a:p/>
        </p:txBody>
      </p:sp>
      <p:sp>
        <p:nvSpPr>
          <p:cNvPr id="169" name="Google Shape;169;p37"/>
          <p:cNvSpPr txBox="1"/>
          <p:nvPr>
            <p:ph idx="5" type="subTitle"/>
          </p:nvPr>
        </p:nvSpPr>
        <p:spPr>
          <a:xfrm>
            <a:off x="6136500" y="3090475"/>
            <a:ext cx="22182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sz="1100">
                <a:solidFill>
                  <a:srgbClr val="000000"/>
                </a:solidFill>
              </a:defRPr>
            </a:lvl1pPr>
            <a:lvl2pPr lvl="1" algn="l">
              <a:lnSpc>
                <a:spcPct val="100000"/>
              </a:lnSpc>
              <a:spcBef>
                <a:spcPts val="0"/>
              </a:spcBef>
              <a:spcAft>
                <a:spcPts val="0"/>
              </a:spcAft>
              <a:buSzPts val="1100"/>
              <a:buNone/>
              <a:defRPr sz="1100"/>
            </a:lvl2pPr>
            <a:lvl3pPr lvl="2" algn="l">
              <a:lnSpc>
                <a:spcPct val="100000"/>
              </a:lnSpc>
              <a:spcBef>
                <a:spcPts val="0"/>
              </a:spcBef>
              <a:spcAft>
                <a:spcPts val="0"/>
              </a:spcAft>
              <a:buSzPts val="1100"/>
              <a:buNone/>
              <a:defRPr sz="1100"/>
            </a:lvl3pPr>
            <a:lvl4pPr lvl="3" algn="l">
              <a:lnSpc>
                <a:spcPct val="100000"/>
              </a:lnSpc>
              <a:spcBef>
                <a:spcPts val="0"/>
              </a:spcBef>
              <a:spcAft>
                <a:spcPts val="0"/>
              </a:spcAft>
              <a:buSzPts val="1100"/>
              <a:buNone/>
              <a:defRPr sz="1100"/>
            </a:lvl4pPr>
            <a:lvl5pPr lvl="4" algn="l">
              <a:lnSpc>
                <a:spcPct val="100000"/>
              </a:lnSpc>
              <a:spcBef>
                <a:spcPts val="0"/>
              </a:spcBef>
              <a:spcAft>
                <a:spcPts val="0"/>
              </a:spcAft>
              <a:buSzPts val="1100"/>
              <a:buNone/>
              <a:defRPr sz="1100"/>
            </a:lvl5pPr>
            <a:lvl6pPr lvl="5" algn="l">
              <a:lnSpc>
                <a:spcPct val="100000"/>
              </a:lnSpc>
              <a:spcBef>
                <a:spcPts val="0"/>
              </a:spcBef>
              <a:spcAft>
                <a:spcPts val="0"/>
              </a:spcAft>
              <a:buSzPts val="1100"/>
              <a:buNone/>
              <a:defRPr sz="1100"/>
            </a:lvl6pPr>
            <a:lvl7pPr lvl="6" algn="l">
              <a:lnSpc>
                <a:spcPct val="100000"/>
              </a:lnSpc>
              <a:spcBef>
                <a:spcPts val="0"/>
              </a:spcBef>
              <a:spcAft>
                <a:spcPts val="0"/>
              </a:spcAft>
              <a:buSzPts val="1100"/>
              <a:buNone/>
              <a:defRPr sz="1100"/>
            </a:lvl7pPr>
            <a:lvl8pPr lvl="7" algn="l">
              <a:lnSpc>
                <a:spcPct val="100000"/>
              </a:lnSpc>
              <a:spcBef>
                <a:spcPts val="0"/>
              </a:spcBef>
              <a:spcAft>
                <a:spcPts val="0"/>
              </a:spcAft>
              <a:buSzPts val="1100"/>
              <a:buNone/>
              <a:defRPr sz="1100"/>
            </a:lvl8pPr>
            <a:lvl9pPr lvl="8" algn="l">
              <a:lnSpc>
                <a:spcPct val="100000"/>
              </a:lnSpc>
              <a:spcBef>
                <a:spcPts val="0"/>
              </a:spcBef>
              <a:spcAft>
                <a:spcPts val="0"/>
              </a:spcAft>
              <a:buSzPts val="1100"/>
              <a:buNone/>
              <a:defRPr sz="1100"/>
            </a:lvl9pPr>
          </a:lstStyle>
          <a:p/>
        </p:txBody>
      </p:sp>
      <p:sp>
        <p:nvSpPr>
          <p:cNvPr id="170" name="Google Shape;170;p37"/>
          <p:cNvSpPr txBox="1"/>
          <p:nvPr>
            <p:ph idx="6"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bg>
      <p:bgPr>
        <a:blipFill>
          <a:blip r:embed="rId2">
            <a:alphaModFix/>
          </a:blip>
          <a:stretch>
            <a:fillRect/>
          </a:stretch>
        </a:blipFill>
      </p:bgPr>
    </p:bg>
    <p:spTree>
      <p:nvGrpSpPr>
        <p:cNvPr id="171" name="Shape 171"/>
        <p:cNvGrpSpPr/>
        <p:nvPr/>
      </p:nvGrpSpPr>
      <p:grpSpPr>
        <a:xfrm>
          <a:off x="0" y="0"/>
          <a:ext cx="0" cy="0"/>
          <a:chOff x="0" y="0"/>
          <a:chExt cx="0" cy="0"/>
        </a:xfrm>
      </p:grpSpPr>
      <p:sp>
        <p:nvSpPr>
          <p:cNvPr id="172" name="Google Shape;172;p38"/>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8">
    <p:bg>
      <p:bgPr>
        <a:blipFill>
          <a:blip r:embed="rId2">
            <a:alphaModFix/>
          </a:blip>
          <a:stretch>
            <a:fillRect/>
          </a:stretch>
        </a:blipFill>
      </p:bgPr>
    </p:bg>
    <p:spTree>
      <p:nvGrpSpPr>
        <p:cNvPr id="173" name="Shape 173"/>
        <p:cNvGrpSpPr/>
        <p:nvPr/>
      </p:nvGrpSpPr>
      <p:grpSpPr>
        <a:xfrm>
          <a:off x="0" y="0"/>
          <a:ext cx="0" cy="0"/>
          <a:chOff x="0" y="0"/>
          <a:chExt cx="0" cy="0"/>
        </a:xfrm>
      </p:grpSpPr>
      <p:sp>
        <p:nvSpPr>
          <p:cNvPr id="174" name="Google Shape;174;p39"/>
          <p:cNvSpPr txBox="1"/>
          <p:nvPr>
            <p:ph type="ctrTitle"/>
          </p:nvPr>
        </p:nvSpPr>
        <p:spPr>
          <a:xfrm>
            <a:off x="1964851" y="352850"/>
            <a:ext cx="5214300" cy="94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175" name="Google Shape;175;p39"/>
          <p:cNvSpPr txBox="1"/>
          <p:nvPr>
            <p:ph idx="2" type="title"/>
          </p:nvPr>
        </p:nvSpPr>
        <p:spPr>
          <a:xfrm>
            <a:off x="1086651" y="1475125"/>
            <a:ext cx="17952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4800"/>
              <a:buNone/>
              <a:defRPr sz="6000"/>
            </a:lvl1pPr>
            <a:lvl2pPr lvl="1"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176" name="Google Shape;176;p39"/>
          <p:cNvSpPr txBox="1"/>
          <p:nvPr>
            <p:ph idx="1" type="subTitle"/>
          </p:nvPr>
        </p:nvSpPr>
        <p:spPr>
          <a:xfrm flipH="1">
            <a:off x="3481677" y="1666454"/>
            <a:ext cx="3264900" cy="336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100"/>
              <a:buNone/>
              <a:defRPr>
                <a:solidFill>
                  <a:schemeClr val="lt1"/>
                </a:solidFill>
              </a:defRPr>
            </a:lvl1pPr>
            <a:lvl2pPr lvl="1" algn="r">
              <a:lnSpc>
                <a:spcPct val="100000"/>
              </a:lnSpc>
              <a:spcBef>
                <a:spcPts val="0"/>
              </a:spcBef>
              <a:spcAft>
                <a:spcPts val="0"/>
              </a:spcAft>
              <a:buSzPts val="1100"/>
              <a:buNone/>
              <a:defRPr sz="1100"/>
            </a:lvl2pPr>
            <a:lvl3pPr lvl="2" algn="r">
              <a:lnSpc>
                <a:spcPct val="100000"/>
              </a:lnSpc>
              <a:spcBef>
                <a:spcPts val="0"/>
              </a:spcBef>
              <a:spcAft>
                <a:spcPts val="0"/>
              </a:spcAft>
              <a:buSzPts val="1100"/>
              <a:buNone/>
              <a:defRPr sz="1100"/>
            </a:lvl3pPr>
            <a:lvl4pPr lvl="3" algn="r">
              <a:lnSpc>
                <a:spcPct val="100000"/>
              </a:lnSpc>
              <a:spcBef>
                <a:spcPts val="0"/>
              </a:spcBef>
              <a:spcAft>
                <a:spcPts val="0"/>
              </a:spcAft>
              <a:buSzPts val="1100"/>
              <a:buNone/>
              <a:defRPr sz="1100"/>
            </a:lvl4pPr>
            <a:lvl5pPr lvl="4" algn="r">
              <a:lnSpc>
                <a:spcPct val="100000"/>
              </a:lnSpc>
              <a:spcBef>
                <a:spcPts val="0"/>
              </a:spcBef>
              <a:spcAft>
                <a:spcPts val="0"/>
              </a:spcAft>
              <a:buSzPts val="1100"/>
              <a:buNone/>
              <a:defRPr sz="1100"/>
            </a:lvl5pPr>
            <a:lvl6pPr lvl="5" algn="r">
              <a:lnSpc>
                <a:spcPct val="100000"/>
              </a:lnSpc>
              <a:spcBef>
                <a:spcPts val="0"/>
              </a:spcBef>
              <a:spcAft>
                <a:spcPts val="0"/>
              </a:spcAft>
              <a:buSzPts val="1100"/>
              <a:buNone/>
              <a:defRPr sz="1100"/>
            </a:lvl6pPr>
            <a:lvl7pPr lvl="6" algn="r">
              <a:lnSpc>
                <a:spcPct val="100000"/>
              </a:lnSpc>
              <a:spcBef>
                <a:spcPts val="0"/>
              </a:spcBef>
              <a:spcAft>
                <a:spcPts val="0"/>
              </a:spcAft>
              <a:buSzPts val="1100"/>
              <a:buNone/>
              <a:defRPr sz="1100"/>
            </a:lvl7pPr>
            <a:lvl8pPr lvl="7" algn="r">
              <a:lnSpc>
                <a:spcPct val="100000"/>
              </a:lnSpc>
              <a:spcBef>
                <a:spcPts val="0"/>
              </a:spcBef>
              <a:spcAft>
                <a:spcPts val="0"/>
              </a:spcAft>
              <a:buSzPts val="1100"/>
              <a:buNone/>
              <a:defRPr sz="1100"/>
            </a:lvl8pPr>
            <a:lvl9pPr lvl="8" algn="r">
              <a:lnSpc>
                <a:spcPct val="100000"/>
              </a:lnSpc>
              <a:spcBef>
                <a:spcPts val="0"/>
              </a:spcBef>
              <a:spcAft>
                <a:spcPts val="0"/>
              </a:spcAft>
              <a:buSzPts val="1100"/>
              <a:buNone/>
              <a:defRPr sz="1100"/>
            </a:lvl9pPr>
          </a:lstStyle>
          <a:p/>
        </p:txBody>
      </p:sp>
      <p:sp>
        <p:nvSpPr>
          <p:cNvPr id="177" name="Google Shape;177;p39"/>
          <p:cNvSpPr txBox="1"/>
          <p:nvPr>
            <p:ph idx="3" type="title"/>
          </p:nvPr>
        </p:nvSpPr>
        <p:spPr>
          <a:xfrm>
            <a:off x="2298451" y="2475350"/>
            <a:ext cx="17637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4800"/>
              <a:buNone/>
              <a:defRPr sz="6000"/>
            </a:lvl1pPr>
            <a:lvl2pPr lvl="1"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178" name="Google Shape;178;p39"/>
          <p:cNvSpPr txBox="1"/>
          <p:nvPr>
            <p:ph idx="4" type="subTitle"/>
          </p:nvPr>
        </p:nvSpPr>
        <p:spPr>
          <a:xfrm flipH="1">
            <a:off x="4568051" y="2688425"/>
            <a:ext cx="3264900" cy="336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None/>
              <a:defRPr>
                <a:solidFill>
                  <a:schemeClr val="lt1"/>
                </a:solidFill>
              </a:defRPr>
            </a:lvl1pPr>
            <a:lvl2pPr lvl="1" algn="r">
              <a:lnSpc>
                <a:spcPct val="100000"/>
              </a:lnSpc>
              <a:spcBef>
                <a:spcPts val="0"/>
              </a:spcBef>
              <a:spcAft>
                <a:spcPts val="0"/>
              </a:spcAft>
              <a:buSzPts val="1100"/>
              <a:buNone/>
              <a:defRPr sz="1100"/>
            </a:lvl2pPr>
            <a:lvl3pPr lvl="2" algn="r">
              <a:lnSpc>
                <a:spcPct val="100000"/>
              </a:lnSpc>
              <a:spcBef>
                <a:spcPts val="0"/>
              </a:spcBef>
              <a:spcAft>
                <a:spcPts val="0"/>
              </a:spcAft>
              <a:buSzPts val="1100"/>
              <a:buNone/>
              <a:defRPr sz="1100"/>
            </a:lvl3pPr>
            <a:lvl4pPr lvl="3" algn="r">
              <a:lnSpc>
                <a:spcPct val="100000"/>
              </a:lnSpc>
              <a:spcBef>
                <a:spcPts val="0"/>
              </a:spcBef>
              <a:spcAft>
                <a:spcPts val="0"/>
              </a:spcAft>
              <a:buSzPts val="1100"/>
              <a:buNone/>
              <a:defRPr sz="1100"/>
            </a:lvl4pPr>
            <a:lvl5pPr lvl="4" algn="r">
              <a:lnSpc>
                <a:spcPct val="100000"/>
              </a:lnSpc>
              <a:spcBef>
                <a:spcPts val="0"/>
              </a:spcBef>
              <a:spcAft>
                <a:spcPts val="0"/>
              </a:spcAft>
              <a:buSzPts val="1100"/>
              <a:buNone/>
              <a:defRPr sz="1100"/>
            </a:lvl5pPr>
            <a:lvl6pPr lvl="5" algn="r">
              <a:lnSpc>
                <a:spcPct val="100000"/>
              </a:lnSpc>
              <a:spcBef>
                <a:spcPts val="0"/>
              </a:spcBef>
              <a:spcAft>
                <a:spcPts val="0"/>
              </a:spcAft>
              <a:buSzPts val="1100"/>
              <a:buNone/>
              <a:defRPr sz="1100"/>
            </a:lvl6pPr>
            <a:lvl7pPr lvl="6" algn="r">
              <a:lnSpc>
                <a:spcPct val="100000"/>
              </a:lnSpc>
              <a:spcBef>
                <a:spcPts val="0"/>
              </a:spcBef>
              <a:spcAft>
                <a:spcPts val="0"/>
              </a:spcAft>
              <a:buSzPts val="1100"/>
              <a:buNone/>
              <a:defRPr sz="1100"/>
            </a:lvl7pPr>
            <a:lvl8pPr lvl="7" algn="r">
              <a:lnSpc>
                <a:spcPct val="100000"/>
              </a:lnSpc>
              <a:spcBef>
                <a:spcPts val="0"/>
              </a:spcBef>
              <a:spcAft>
                <a:spcPts val="0"/>
              </a:spcAft>
              <a:buSzPts val="1100"/>
              <a:buNone/>
              <a:defRPr sz="1100"/>
            </a:lvl8pPr>
            <a:lvl9pPr lvl="8" algn="r">
              <a:lnSpc>
                <a:spcPct val="100000"/>
              </a:lnSpc>
              <a:spcBef>
                <a:spcPts val="0"/>
              </a:spcBef>
              <a:spcAft>
                <a:spcPts val="0"/>
              </a:spcAft>
              <a:buSzPts val="1100"/>
              <a:buNone/>
              <a:defRPr sz="1100"/>
            </a:lvl9pPr>
          </a:lstStyle>
          <a:p/>
        </p:txBody>
      </p:sp>
      <p:sp>
        <p:nvSpPr>
          <p:cNvPr id="179" name="Google Shape;179;p39"/>
          <p:cNvSpPr txBox="1"/>
          <p:nvPr>
            <p:ph idx="5" type="title"/>
          </p:nvPr>
        </p:nvSpPr>
        <p:spPr>
          <a:xfrm>
            <a:off x="3353176" y="3513625"/>
            <a:ext cx="1795200" cy="754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000000"/>
              </a:buClr>
              <a:buSzPts val="4800"/>
              <a:buNone/>
              <a:defRPr sz="6000"/>
            </a:lvl1pPr>
            <a:lvl2pPr lvl="1"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p:txBody>
      </p:sp>
      <p:sp>
        <p:nvSpPr>
          <p:cNvPr id="180" name="Google Shape;180;p39"/>
          <p:cNvSpPr txBox="1"/>
          <p:nvPr>
            <p:ph idx="6" type="subTitle"/>
          </p:nvPr>
        </p:nvSpPr>
        <p:spPr>
          <a:xfrm flipH="1">
            <a:off x="5671490" y="3709941"/>
            <a:ext cx="3264900" cy="336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None/>
              <a:defRPr>
                <a:solidFill>
                  <a:schemeClr val="lt1"/>
                </a:solidFill>
              </a:defRPr>
            </a:lvl1pPr>
            <a:lvl2pPr lvl="1" algn="r">
              <a:lnSpc>
                <a:spcPct val="100000"/>
              </a:lnSpc>
              <a:spcBef>
                <a:spcPts val="0"/>
              </a:spcBef>
              <a:spcAft>
                <a:spcPts val="0"/>
              </a:spcAft>
              <a:buSzPts val="1100"/>
              <a:buNone/>
              <a:defRPr sz="1100"/>
            </a:lvl2pPr>
            <a:lvl3pPr lvl="2" algn="r">
              <a:lnSpc>
                <a:spcPct val="100000"/>
              </a:lnSpc>
              <a:spcBef>
                <a:spcPts val="0"/>
              </a:spcBef>
              <a:spcAft>
                <a:spcPts val="0"/>
              </a:spcAft>
              <a:buSzPts val="1100"/>
              <a:buNone/>
              <a:defRPr sz="1100"/>
            </a:lvl3pPr>
            <a:lvl4pPr lvl="3" algn="r">
              <a:lnSpc>
                <a:spcPct val="100000"/>
              </a:lnSpc>
              <a:spcBef>
                <a:spcPts val="0"/>
              </a:spcBef>
              <a:spcAft>
                <a:spcPts val="0"/>
              </a:spcAft>
              <a:buSzPts val="1100"/>
              <a:buNone/>
              <a:defRPr sz="1100"/>
            </a:lvl4pPr>
            <a:lvl5pPr lvl="4" algn="r">
              <a:lnSpc>
                <a:spcPct val="100000"/>
              </a:lnSpc>
              <a:spcBef>
                <a:spcPts val="0"/>
              </a:spcBef>
              <a:spcAft>
                <a:spcPts val="0"/>
              </a:spcAft>
              <a:buSzPts val="1100"/>
              <a:buNone/>
              <a:defRPr sz="1100"/>
            </a:lvl5pPr>
            <a:lvl6pPr lvl="5" algn="r">
              <a:lnSpc>
                <a:spcPct val="100000"/>
              </a:lnSpc>
              <a:spcBef>
                <a:spcPts val="0"/>
              </a:spcBef>
              <a:spcAft>
                <a:spcPts val="0"/>
              </a:spcAft>
              <a:buSzPts val="1100"/>
              <a:buNone/>
              <a:defRPr sz="1100"/>
            </a:lvl6pPr>
            <a:lvl7pPr lvl="6" algn="r">
              <a:lnSpc>
                <a:spcPct val="100000"/>
              </a:lnSpc>
              <a:spcBef>
                <a:spcPts val="0"/>
              </a:spcBef>
              <a:spcAft>
                <a:spcPts val="0"/>
              </a:spcAft>
              <a:buSzPts val="1100"/>
              <a:buNone/>
              <a:defRPr sz="1100"/>
            </a:lvl7pPr>
            <a:lvl8pPr lvl="7" algn="r">
              <a:lnSpc>
                <a:spcPct val="100000"/>
              </a:lnSpc>
              <a:spcBef>
                <a:spcPts val="0"/>
              </a:spcBef>
              <a:spcAft>
                <a:spcPts val="0"/>
              </a:spcAft>
              <a:buSzPts val="1100"/>
              <a:buNone/>
              <a:defRPr sz="1100"/>
            </a:lvl8pPr>
            <a:lvl9pPr lvl="8" algn="r">
              <a:lnSpc>
                <a:spcPct val="100000"/>
              </a:lnSpc>
              <a:spcBef>
                <a:spcPts val="0"/>
              </a:spcBef>
              <a:spcAft>
                <a:spcPts val="0"/>
              </a:spcAft>
              <a:buSzPts val="1100"/>
              <a:buNone/>
              <a:defRPr sz="11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0">
    <p:bg>
      <p:bgPr>
        <a:blipFill>
          <a:blip r:embed="rId2">
            <a:alphaModFix/>
          </a:blip>
          <a:stretch>
            <a:fillRect/>
          </a:stretch>
        </a:blipFill>
      </p:bgPr>
    </p:bg>
    <p:spTree>
      <p:nvGrpSpPr>
        <p:cNvPr id="181" name="Shape 181"/>
        <p:cNvGrpSpPr/>
        <p:nvPr/>
      </p:nvGrpSpPr>
      <p:grpSpPr>
        <a:xfrm>
          <a:off x="0" y="0"/>
          <a:ext cx="0" cy="0"/>
          <a:chOff x="0" y="0"/>
          <a:chExt cx="0" cy="0"/>
        </a:xfrm>
      </p:grpSpPr>
      <p:sp>
        <p:nvSpPr>
          <p:cNvPr id="182" name="Google Shape;182;p40"/>
          <p:cNvSpPr txBox="1"/>
          <p:nvPr>
            <p:ph type="ctrTitle"/>
          </p:nvPr>
        </p:nvSpPr>
        <p:spPr>
          <a:xfrm flipH="1">
            <a:off x="1974150" y="1161000"/>
            <a:ext cx="5195700" cy="1365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4800"/>
              <a:buNone/>
              <a:defRPr sz="4800"/>
            </a:lvl1pPr>
            <a:lvl2pPr lvl="1" algn="ctr">
              <a:lnSpc>
                <a:spcPct val="100000"/>
              </a:lnSpc>
              <a:spcBef>
                <a:spcPts val="0"/>
              </a:spcBef>
              <a:spcAft>
                <a:spcPts val="0"/>
              </a:spcAft>
              <a:buClr>
                <a:srgbClr val="FFFFFF"/>
              </a:buClr>
              <a:buSzPts val="4800"/>
              <a:buNone/>
              <a:defRPr sz="4800">
                <a:solidFill>
                  <a:srgbClr val="FFFFFF"/>
                </a:solidFill>
              </a:defRPr>
            </a:lvl2pPr>
            <a:lvl3pPr lvl="2" algn="ctr">
              <a:lnSpc>
                <a:spcPct val="100000"/>
              </a:lnSpc>
              <a:spcBef>
                <a:spcPts val="0"/>
              </a:spcBef>
              <a:spcAft>
                <a:spcPts val="0"/>
              </a:spcAft>
              <a:buClr>
                <a:srgbClr val="FFFFFF"/>
              </a:buClr>
              <a:buSzPts val="4800"/>
              <a:buNone/>
              <a:defRPr sz="4800">
                <a:solidFill>
                  <a:srgbClr val="FFFFFF"/>
                </a:solidFill>
              </a:defRPr>
            </a:lvl3pPr>
            <a:lvl4pPr lvl="3" algn="ctr">
              <a:lnSpc>
                <a:spcPct val="100000"/>
              </a:lnSpc>
              <a:spcBef>
                <a:spcPts val="0"/>
              </a:spcBef>
              <a:spcAft>
                <a:spcPts val="0"/>
              </a:spcAft>
              <a:buClr>
                <a:srgbClr val="FFFFFF"/>
              </a:buClr>
              <a:buSzPts val="4800"/>
              <a:buNone/>
              <a:defRPr sz="4800">
                <a:solidFill>
                  <a:srgbClr val="FFFFFF"/>
                </a:solidFill>
              </a:defRPr>
            </a:lvl4pPr>
            <a:lvl5pPr lvl="4" algn="ctr">
              <a:lnSpc>
                <a:spcPct val="100000"/>
              </a:lnSpc>
              <a:spcBef>
                <a:spcPts val="0"/>
              </a:spcBef>
              <a:spcAft>
                <a:spcPts val="0"/>
              </a:spcAft>
              <a:buClr>
                <a:srgbClr val="FFFFFF"/>
              </a:buClr>
              <a:buSzPts val="4800"/>
              <a:buNone/>
              <a:defRPr sz="4800">
                <a:solidFill>
                  <a:srgbClr val="FFFFFF"/>
                </a:solidFill>
              </a:defRPr>
            </a:lvl5pPr>
            <a:lvl6pPr lvl="5" algn="ctr">
              <a:lnSpc>
                <a:spcPct val="100000"/>
              </a:lnSpc>
              <a:spcBef>
                <a:spcPts val="0"/>
              </a:spcBef>
              <a:spcAft>
                <a:spcPts val="0"/>
              </a:spcAft>
              <a:buClr>
                <a:srgbClr val="FFFFFF"/>
              </a:buClr>
              <a:buSzPts val="4800"/>
              <a:buNone/>
              <a:defRPr sz="4800">
                <a:solidFill>
                  <a:srgbClr val="FFFFFF"/>
                </a:solidFill>
              </a:defRPr>
            </a:lvl6pPr>
            <a:lvl7pPr lvl="6" algn="ctr">
              <a:lnSpc>
                <a:spcPct val="100000"/>
              </a:lnSpc>
              <a:spcBef>
                <a:spcPts val="0"/>
              </a:spcBef>
              <a:spcAft>
                <a:spcPts val="0"/>
              </a:spcAft>
              <a:buClr>
                <a:srgbClr val="FFFFFF"/>
              </a:buClr>
              <a:buSzPts val="4800"/>
              <a:buNone/>
              <a:defRPr sz="4800">
                <a:solidFill>
                  <a:srgbClr val="FFFFFF"/>
                </a:solidFill>
              </a:defRPr>
            </a:lvl7pPr>
            <a:lvl8pPr lvl="7" algn="ctr">
              <a:lnSpc>
                <a:spcPct val="100000"/>
              </a:lnSpc>
              <a:spcBef>
                <a:spcPts val="0"/>
              </a:spcBef>
              <a:spcAft>
                <a:spcPts val="0"/>
              </a:spcAft>
              <a:buClr>
                <a:srgbClr val="FFFFFF"/>
              </a:buClr>
              <a:buSzPts val="4800"/>
              <a:buNone/>
              <a:defRPr sz="4800">
                <a:solidFill>
                  <a:srgbClr val="FFFFFF"/>
                </a:solidFill>
              </a:defRPr>
            </a:lvl8pPr>
            <a:lvl9pPr lvl="8" algn="ctr">
              <a:lnSpc>
                <a:spcPct val="100000"/>
              </a:lnSpc>
              <a:spcBef>
                <a:spcPts val="0"/>
              </a:spcBef>
              <a:spcAft>
                <a:spcPts val="0"/>
              </a:spcAft>
              <a:buClr>
                <a:srgbClr val="FFFFFF"/>
              </a:buClr>
              <a:buSzPts val="4800"/>
              <a:buNone/>
              <a:defRPr sz="4800">
                <a:solidFill>
                  <a:srgbClr val="FFFFFF"/>
                </a:solidFill>
              </a:defRPr>
            </a:lvl9pPr>
          </a:lstStyle>
          <a:p/>
        </p:txBody>
      </p:sp>
      <p:sp>
        <p:nvSpPr>
          <p:cNvPr id="183" name="Google Shape;183;p40"/>
          <p:cNvSpPr txBox="1"/>
          <p:nvPr>
            <p:ph idx="1" type="subTitle"/>
          </p:nvPr>
        </p:nvSpPr>
        <p:spPr>
          <a:xfrm>
            <a:off x="2152500" y="2494850"/>
            <a:ext cx="4839000" cy="1003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4" name="Google Shape;184;p40"/>
          <p:cNvSpPr txBox="1"/>
          <p:nvPr/>
        </p:nvSpPr>
        <p:spPr>
          <a:xfrm>
            <a:off x="625906" y="3722418"/>
            <a:ext cx="3830100" cy="1784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000"/>
              <a:buFont typeface="Arial"/>
              <a:buNone/>
            </a:pPr>
            <a:r>
              <a:rPr b="0" i="0" lang="en-GB" sz="1000" u="none" cap="none" strike="noStrike">
                <a:solidFill>
                  <a:srgbClr val="434343"/>
                </a:solidFill>
                <a:latin typeface="Roboto Condensed Light"/>
                <a:ea typeface="Roboto Condensed Light"/>
                <a:cs typeface="Roboto Condensed Light"/>
                <a:sym typeface="Roboto Condensed Light"/>
              </a:rPr>
              <a:t>CREDITS: This presentation template was created by </a:t>
            </a:r>
            <a:r>
              <a:rPr b="1" i="0" lang="en-GB" sz="1000" u="none" cap="none" strike="noStrike">
                <a:solidFill>
                  <a:schemeClr val="hlink"/>
                </a:solidFill>
                <a:uFill>
                  <a:noFill/>
                </a:uFill>
                <a:latin typeface="Roboto Condensed"/>
                <a:ea typeface="Roboto Condensed"/>
                <a:cs typeface="Roboto Condensed"/>
                <a:sym typeface="Roboto Condensed"/>
                <a:hlinkClick r:id="rId3"/>
              </a:rPr>
              <a:t>Slidesgo</a:t>
            </a:r>
            <a:r>
              <a:rPr b="0" i="0" lang="en-GB" sz="1000" u="none" cap="none" strike="noStrike">
                <a:solidFill>
                  <a:srgbClr val="434343"/>
                </a:solidFill>
                <a:latin typeface="Roboto Condensed Light"/>
                <a:ea typeface="Roboto Condensed Light"/>
                <a:cs typeface="Roboto Condensed Light"/>
                <a:sym typeface="Roboto Condensed Light"/>
              </a:rPr>
              <a:t>, including icons by </a:t>
            </a:r>
            <a:r>
              <a:rPr b="1" i="0" lang="en-GB" sz="1000" u="none" cap="none" strike="noStrike">
                <a:solidFill>
                  <a:schemeClr val="hlink"/>
                </a:solidFill>
                <a:uFill>
                  <a:noFill/>
                </a:uFill>
                <a:latin typeface="Roboto Condensed"/>
                <a:ea typeface="Roboto Condensed"/>
                <a:cs typeface="Roboto Condensed"/>
                <a:sym typeface="Roboto Condensed"/>
                <a:hlinkClick r:id="rId4"/>
              </a:rPr>
              <a:t>Flaticon</a:t>
            </a:r>
            <a:r>
              <a:rPr b="0" i="0" lang="en-GB" sz="1000" u="none" cap="none" strike="noStrike">
                <a:solidFill>
                  <a:srgbClr val="434343"/>
                </a:solidFill>
                <a:latin typeface="Roboto Condensed Light"/>
                <a:ea typeface="Roboto Condensed Light"/>
                <a:cs typeface="Roboto Condensed Light"/>
                <a:sym typeface="Roboto Condensed Light"/>
              </a:rPr>
              <a:t>, and infographics &amp; images by </a:t>
            </a:r>
            <a:r>
              <a:rPr b="1" i="0" lang="en-GB" sz="1000" u="none" cap="none" strike="noStrike">
                <a:solidFill>
                  <a:schemeClr val="hlink"/>
                </a:solidFill>
                <a:uFill>
                  <a:noFill/>
                </a:uFill>
                <a:latin typeface="Roboto Condensed"/>
                <a:ea typeface="Roboto Condensed"/>
                <a:cs typeface="Roboto Condensed"/>
                <a:sym typeface="Roboto Condensed"/>
                <a:hlinkClick r:id="rId5"/>
              </a:rPr>
              <a:t>Freepik</a:t>
            </a:r>
            <a:r>
              <a:rPr b="0" i="0" lang="en-GB" sz="1000" u="none" cap="none" strike="noStrike">
                <a:solidFill>
                  <a:srgbClr val="434343"/>
                </a:solidFill>
                <a:latin typeface="Roboto Condensed Light"/>
                <a:ea typeface="Roboto Condensed Light"/>
                <a:cs typeface="Roboto Condensed Light"/>
                <a:sym typeface="Roboto Condensed Light"/>
              </a:rPr>
              <a:t>. </a:t>
            </a:r>
            <a:endParaRPr b="0" i="0" sz="1000" u="none" cap="none" strike="noStrike">
              <a:solidFill>
                <a:srgbClr val="434343"/>
              </a:solidFill>
              <a:latin typeface="Roboto Condensed Light"/>
              <a:ea typeface="Roboto Condensed Light"/>
              <a:cs typeface="Roboto Condensed Light"/>
              <a:sym typeface="Roboto Condensed Light"/>
            </a:endParaRPr>
          </a:p>
          <a:p>
            <a:pPr indent="0" lvl="0" marL="0" marR="0" rtl="0" algn="l">
              <a:lnSpc>
                <a:spcPct val="100000"/>
              </a:lnSpc>
              <a:spcBef>
                <a:spcPts val="300"/>
              </a:spcBef>
              <a:spcAft>
                <a:spcPts val="0"/>
              </a:spcAft>
              <a:buClr>
                <a:srgbClr val="000000"/>
              </a:buClr>
              <a:buSzPts val="900"/>
              <a:buFont typeface="Arial"/>
              <a:buNone/>
            </a:pPr>
            <a:r>
              <a:rPr b="1" i="0" lang="en-GB" sz="900" u="none" cap="none" strike="noStrike">
                <a:solidFill>
                  <a:srgbClr val="434343"/>
                </a:solidFill>
                <a:latin typeface="Roboto Condensed"/>
                <a:ea typeface="Roboto Condensed"/>
                <a:cs typeface="Roboto Condensed"/>
                <a:sym typeface="Roboto Condensed"/>
              </a:rPr>
              <a:t>Please keep this slide for attribution.</a:t>
            </a:r>
            <a:endParaRPr b="1" i="0" sz="900" u="none" cap="none" strike="noStrike">
              <a:solidFill>
                <a:srgbClr val="434343"/>
              </a:solidFill>
              <a:latin typeface="Roboto Condensed"/>
              <a:ea typeface="Roboto Condensed"/>
              <a:cs typeface="Roboto Condensed"/>
              <a:sym typeface="Roboto Condensed"/>
            </a:endParaRPr>
          </a:p>
          <a:p>
            <a:pPr indent="0" lvl="0" marL="0" marR="0" rtl="0" algn="l">
              <a:lnSpc>
                <a:spcPct val="115000"/>
              </a:lnSpc>
              <a:spcBef>
                <a:spcPts val="300"/>
              </a:spcBef>
              <a:spcAft>
                <a:spcPts val="0"/>
              </a:spcAft>
              <a:buClr>
                <a:srgbClr val="000000"/>
              </a:buClr>
              <a:buSzPts val="1400"/>
              <a:buFont typeface="Arial"/>
              <a:buNone/>
            </a:pPr>
            <a:r>
              <a:t/>
            </a:r>
            <a:endParaRPr b="0" i="0" sz="1400" u="none" cap="none" strike="noStrike">
              <a:solidFill>
                <a:schemeClr val="dk1"/>
              </a:solidFill>
              <a:latin typeface="Roboto Condensed Light"/>
              <a:ea typeface="Roboto Condensed Light"/>
              <a:cs typeface="Roboto Condensed Light"/>
              <a:sym typeface="Roboto Condensed Ligh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0.xml"/><Relationship Id="rId22" Type="http://schemas.openxmlformats.org/officeDocument/2006/relationships/slideLayout" Target="../slideLayouts/slideLayout32.xml"/><Relationship Id="rId21" Type="http://schemas.openxmlformats.org/officeDocument/2006/relationships/slideLayout" Target="../slideLayouts/slideLayout31.xml"/><Relationship Id="rId24" Type="http://schemas.openxmlformats.org/officeDocument/2006/relationships/slideLayout" Target="../slideLayouts/slideLayout34.xml"/><Relationship Id="rId23" Type="http://schemas.openxmlformats.org/officeDocument/2006/relationships/slideLayout" Target="../slideLayouts/slideLayout33.xml"/><Relationship Id="rId1" Type="http://schemas.openxmlformats.org/officeDocument/2006/relationships/image" Target="../media/image2.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26" Type="http://schemas.openxmlformats.org/officeDocument/2006/relationships/slideLayout" Target="../slideLayouts/slideLayout36.xml"/><Relationship Id="rId25" Type="http://schemas.openxmlformats.org/officeDocument/2006/relationships/slideLayout" Target="../slideLayouts/slideLayout35.xml"/><Relationship Id="rId28" Type="http://schemas.openxmlformats.org/officeDocument/2006/relationships/slideLayout" Target="../slideLayouts/slideLayout38.xml"/><Relationship Id="rId27" Type="http://schemas.openxmlformats.org/officeDocument/2006/relationships/slideLayout" Target="../slideLayouts/slideLayout37.xml"/><Relationship Id="rId5" Type="http://schemas.openxmlformats.org/officeDocument/2006/relationships/slideLayout" Target="../slideLayouts/slideLayout15.xml"/><Relationship Id="rId6" Type="http://schemas.openxmlformats.org/officeDocument/2006/relationships/slideLayout" Target="../slideLayouts/slideLayout16.xml"/><Relationship Id="rId29" Type="http://schemas.openxmlformats.org/officeDocument/2006/relationships/theme" Target="../theme/theme3.xml"/><Relationship Id="rId7" Type="http://schemas.openxmlformats.org/officeDocument/2006/relationships/slideLayout" Target="../slideLayouts/slideLayout17.xml"/><Relationship Id="rId8" Type="http://schemas.openxmlformats.org/officeDocument/2006/relationships/slideLayout" Target="../slideLayouts/slideLayout18.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9" Type="http://schemas.openxmlformats.org/officeDocument/2006/relationships/slideLayout" Target="../slideLayouts/slideLayout29.xml"/><Relationship Id="rId1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434343"/>
              </a:buClr>
              <a:buSzPts val="2800"/>
              <a:buFont typeface="Exo 2"/>
              <a:buNone/>
              <a:defRPr b="1" i="0" sz="2800" u="none" cap="none" strike="noStrike">
                <a:solidFill>
                  <a:srgbClr val="434343"/>
                </a:solidFill>
                <a:latin typeface="Exo 2"/>
                <a:ea typeface="Exo 2"/>
                <a:cs typeface="Exo 2"/>
                <a:sym typeface="Exo 2"/>
              </a:defRPr>
            </a:lvl1pPr>
            <a:lvl2pPr lvl="1" marR="0" rtl="0" algn="l">
              <a:lnSpc>
                <a:spcPct val="100000"/>
              </a:lnSpc>
              <a:spcBef>
                <a:spcPts val="0"/>
              </a:spcBef>
              <a:spcAft>
                <a:spcPts val="0"/>
              </a:spcAft>
              <a:buClr>
                <a:schemeClr val="dk1"/>
              </a:buClr>
              <a:buSzPts val="2800"/>
              <a:buFont typeface="Exo 2"/>
              <a:buNone/>
              <a:defRPr b="0" i="0" sz="2800" u="none" cap="none" strike="noStrike">
                <a:solidFill>
                  <a:schemeClr val="dk1"/>
                </a:solidFill>
                <a:latin typeface="Exo 2"/>
                <a:ea typeface="Exo 2"/>
                <a:cs typeface="Exo 2"/>
                <a:sym typeface="Exo 2"/>
              </a:defRPr>
            </a:lvl2pPr>
            <a:lvl3pPr lvl="2" marR="0" rtl="0" algn="l">
              <a:lnSpc>
                <a:spcPct val="100000"/>
              </a:lnSpc>
              <a:spcBef>
                <a:spcPts val="0"/>
              </a:spcBef>
              <a:spcAft>
                <a:spcPts val="0"/>
              </a:spcAft>
              <a:buClr>
                <a:schemeClr val="dk1"/>
              </a:buClr>
              <a:buSzPts val="2800"/>
              <a:buFont typeface="Exo 2"/>
              <a:buNone/>
              <a:defRPr b="0" i="0" sz="2800" u="none" cap="none" strike="noStrike">
                <a:solidFill>
                  <a:schemeClr val="dk1"/>
                </a:solidFill>
                <a:latin typeface="Exo 2"/>
                <a:ea typeface="Exo 2"/>
                <a:cs typeface="Exo 2"/>
                <a:sym typeface="Exo 2"/>
              </a:defRPr>
            </a:lvl3pPr>
            <a:lvl4pPr lvl="3" marR="0" rtl="0" algn="l">
              <a:lnSpc>
                <a:spcPct val="100000"/>
              </a:lnSpc>
              <a:spcBef>
                <a:spcPts val="0"/>
              </a:spcBef>
              <a:spcAft>
                <a:spcPts val="0"/>
              </a:spcAft>
              <a:buClr>
                <a:schemeClr val="dk1"/>
              </a:buClr>
              <a:buSzPts val="2800"/>
              <a:buFont typeface="Exo 2"/>
              <a:buNone/>
              <a:defRPr b="0" i="0" sz="2800" u="none" cap="none" strike="noStrike">
                <a:solidFill>
                  <a:schemeClr val="dk1"/>
                </a:solidFill>
                <a:latin typeface="Exo 2"/>
                <a:ea typeface="Exo 2"/>
                <a:cs typeface="Exo 2"/>
                <a:sym typeface="Exo 2"/>
              </a:defRPr>
            </a:lvl4pPr>
            <a:lvl5pPr lvl="4" marR="0" rtl="0" algn="l">
              <a:lnSpc>
                <a:spcPct val="100000"/>
              </a:lnSpc>
              <a:spcBef>
                <a:spcPts val="0"/>
              </a:spcBef>
              <a:spcAft>
                <a:spcPts val="0"/>
              </a:spcAft>
              <a:buClr>
                <a:schemeClr val="dk1"/>
              </a:buClr>
              <a:buSzPts val="2800"/>
              <a:buFont typeface="Exo 2"/>
              <a:buNone/>
              <a:defRPr b="0" i="0" sz="2800" u="none" cap="none" strike="noStrike">
                <a:solidFill>
                  <a:schemeClr val="dk1"/>
                </a:solidFill>
                <a:latin typeface="Exo 2"/>
                <a:ea typeface="Exo 2"/>
                <a:cs typeface="Exo 2"/>
                <a:sym typeface="Exo 2"/>
              </a:defRPr>
            </a:lvl5pPr>
            <a:lvl6pPr lvl="5" marR="0" rtl="0" algn="l">
              <a:lnSpc>
                <a:spcPct val="100000"/>
              </a:lnSpc>
              <a:spcBef>
                <a:spcPts val="0"/>
              </a:spcBef>
              <a:spcAft>
                <a:spcPts val="0"/>
              </a:spcAft>
              <a:buClr>
                <a:schemeClr val="dk1"/>
              </a:buClr>
              <a:buSzPts val="2800"/>
              <a:buFont typeface="Exo 2"/>
              <a:buNone/>
              <a:defRPr b="0" i="0" sz="2800" u="none" cap="none" strike="noStrike">
                <a:solidFill>
                  <a:schemeClr val="dk1"/>
                </a:solidFill>
                <a:latin typeface="Exo 2"/>
                <a:ea typeface="Exo 2"/>
                <a:cs typeface="Exo 2"/>
                <a:sym typeface="Exo 2"/>
              </a:defRPr>
            </a:lvl6pPr>
            <a:lvl7pPr lvl="6" marR="0" rtl="0" algn="l">
              <a:lnSpc>
                <a:spcPct val="100000"/>
              </a:lnSpc>
              <a:spcBef>
                <a:spcPts val="0"/>
              </a:spcBef>
              <a:spcAft>
                <a:spcPts val="0"/>
              </a:spcAft>
              <a:buClr>
                <a:schemeClr val="dk1"/>
              </a:buClr>
              <a:buSzPts val="2800"/>
              <a:buFont typeface="Exo 2"/>
              <a:buNone/>
              <a:defRPr b="0" i="0" sz="2800" u="none" cap="none" strike="noStrike">
                <a:solidFill>
                  <a:schemeClr val="dk1"/>
                </a:solidFill>
                <a:latin typeface="Exo 2"/>
                <a:ea typeface="Exo 2"/>
                <a:cs typeface="Exo 2"/>
                <a:sym typeface="Exo 2"/>
              </a:defRPr>
            </a:lvl7pPr>
            <a:lvl8pPr lvl="7" marR="0" rtl="0" algn="l">
              <a:lnSpc>
                <a:spcPct val="100000"/>
              </a:lnSpc>
              <a:spcBef>
                <a:spcPts val="0"/>
              </a:spcBef>
              <a:spcAft>
                <a:spcPts val="0"/>
              </a:spcAft>
              <a:buClr>
                <a:schemeClr val="dk1"/>
              </a:buClr>
              <a:buSzPts val="2800"/>
              <a:buFont typeface="Exo 2"/>
              <a:buNone/>
              <a:defRPr b="0" i="0" sz="2800" u="none" cap="none" strike="noStrike">
                <a:solidFill>
                  <a:schemeClr val="dk1"/>
                </a:solidFill>
                <a:latin typeface="Exo 2"/>
                <a:ea typeface="Exo 2"/>
                <a:cs typeface="Exo 2"/>
                <a:sym typeface="Exo 2"/>
              </a:defRPr>
            </a:lvl8pPr>
            <a:lvl9pPr lvl="8" marR="0" rtl="0" algn="l">
              <a:lnSpc>
                <a:spcPct val="100000"/>
              </a:lnSpc>
              <a:spcBef>
                <a:spcPts val="0"/>
              </a:spcBef>
              <a:spcAft>
                <a:spcPts val="0"/>
              </a:spcAft>
              <a:buClr>
                <a:schemeClr val="dk1"/>
              </a:buClr>
              <a:buSzPts val="2800"/>
              <a:buFont typeface="Exo 2"/>
              <a:buNone/>
              <a:defRPr b="0" i="0" sz="2800" u="none" cap="none" strike="noStrike">
                <a:solidFill>
                  <a:schemeClr val="dk1"/>
                </a:solidFill>
                <a:latin typeface="Exo 2"/>
                <a:ea typeface="Exo 2"/>
                <a:cs typeface="Exo 2"/>
                <a:sym typeface="Exo 2"/>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434343"/>
              </a:buClr>
              <a:buSzPts val="1200"/>
              <a:buFont typeface="Roboto Condensed Light"/>
              <a:buChar char="●"/>
              <a:defRPr b="0" i="0" sz="1200" u="none" cap="none" strike="noStrike">
                <a:solidFill>
                  <a:srgbClr val="434343"/>
                </a:solidFill>
                <a:latin typeface="Roboto Condensed Light"/>
                <a:ea typeface="Roboto Condensed Light"/>
                <a:cs typeface="Roboto Condensed Light"/>
                <a:sym typeface="Roboto Condensed Light"/>
              </a:defRPr>
            </a:lvl1pPr>
            <a:lvl2pPr indent="-304800" lvl="1" marL="914400" marR="0" rtl="0" algn="l">
              <a:lnSpc>
                <a:spcPct val="115000"/>
              </a:lnSpc>
              <a:spcBef>
                <a:spcPts val="1600"/>
              </a:spcBef>
              <a:spcAft>
                <a:spcPts val="0"/>
              </a:spcAft>
              <a:buClr>
                <a:srgbClr val="434343"/>
              </a:buClr>
              <a:buSzPts val="1200"/>
              <a:buFont typeface="Roboto Condensed Light"/>
              <a:buChar char="○"/>
              <a:defRPr b="0" i="0" sz="1200" u="none" cap="none" strike="noStrike">
                <a:solidFill>
                  <a:srgbClr val="434343"/>
                </a:solidFill>
                <a:latin typeface="Roboto Condensed Light"/>
                <a:ea typeface="Roboto Condensed Light"/>
                <a:cs typeface="Roboto Condensed Light"/>
                <a:sym typeface="Roboto Condensed Light"/>
              </a:defRPr>
            </a:lvl2pPr>
            <a:lvl3pPr indent="-304800" lvl="2" marL="1371600" marR="0" rtl="0" algn="l">
              <a:lnSpc>
                <a:spcPct val="115000"/>
              </a:lnSpc>
              <a:spcBef>
                <a:spcPts val="1600"/>
              </a:spcBef>
              <a:spcAft>
                <a:spcPts val="0"/>
              </a:spcAft>
              <a:buClr>
                <a:srgbClr val="434343"/>
              </a:buClr>
              <a:buSzPts val="1200"/>
              <a:buFont typeface="Roboto Condensed Light"/>
              <a:buChar char="■"/>
              <a:defRPr b="0" i="0" sz="1200" u="none" cap="none" strike="noStrike">
                <a:solidFill>
                  <a:srgbClr val="434343"/>
                </a:solidFill>
                <a:latin typeface="Roboto Condensed Light"/>
                <a:ea typeface="Roboto Condensed Light"/>
                <a:cs typeface="Roboto Condensed Light"/>
                <a:sym typeface="Roboto Condensed Light"/>
              </a:defRPr>
            </a:lvl3pPr>
            <a:lvl4pPr indent="-304800" lvl="3" marL="1828800" marR="0" rtl="0" algn="l">
              <a:lnSpc>
                <a:spcPct val="115000"/>
              </a:lnSpc>
              <a:spcBef>
                <a:spcPts val="1600"/>
              </a:spcBef>
              <a:spcAft>
                <a:spcPts val="0"/>
              </a:spcAft>
              <a:buClr>
                <a:srgbClr val="434343"/>
              </a:buClr>
              <a:buSzPts val="1200"/>
              <a:buFont typeface="Roboto Condensed Light"/>
              <a:buChar char="●"/>
              <a:defRPr b="0" i="0" sz="1200" u="none" cap="none" strike="noStrike">
                <a:solidFill>
                  <a:srgbClr val="434343"/>
                </a:solidFill>
                <a:latin typeface="Roboto Condensed Light"/>
                <a:ea typeface="Roboto Condensed Light"/>
                <a:cs typeface="Roboto Condensed Light"/>
                <a:sym typeface="Roboto Condensed Light"/>
              </a:defRPr>
            </a:lvl4pPr>
            <a:lvl5pPr indent="-304800" lvl="4" marL="2286000" marR="0" rtl="0" algn="l">
              <a:lnSpc>
                <a:spcPct val="115000"/>
              </a:lnSpc>
              <a:spcBef>
                <a:spcPts val="1600"/>
              </a:spcBef>
              <a:spcAft>
                <a:spcPts val="0"/>
              </a:spcAft>
              <a:buClr>
                <a:srgbClr val="434343"/>
              </a:buClr>
              <a:buSzPts val="1200"/>
              <a:buFont typeface="Roboto Condensed Light"/>
              <a:buChar char="○"/>
              <a:defRPr b="0" i="0" sz="1200" u="none" cap="none" strike="noStrike">
                <a:solidFill>
                  <a:srgbClr val="434343"/>
                </a:solidFill>
                <a:latin typeface="Roboto Condensed Light"/>
                <a:ea typeface="Roboto Condensed Light"/>
                <a:cs typeface="Roboto Condensed Light"/>
                <a:sym typeface="Roboto Condensed Light"/>
              </a:defRPr>
            </a:lvl5pPr>
            <a:lvl6pPr indent="-304800" lvl="5" marL="2743200" marR="0" rtl="0" algn="l">
              <a:lnSpc>
                <a:spcPct val="115000"/>
              </a:lnSpc>
              <a:spcBef>
                <a:spcPts val="1600"/>
              </a:spcBef>
              <a:spcAft>
                <a:spcPts val="0"/>
              </a:spcAft>
              <a:buClr>
                <a:srgbClr val="434343"/>
              </a:buClr>
              <a:buSzPts val="1200"/>
              <a:buFont typeface="Roboto Condensed Light"/>
              <a:buChar char="■"/>
              <a:defRPr b="0" i="0" sz="1200" u="none" cap="none" strike="noStrike">
                <a:solidFill>
                  <a:srgbClr val="434343"/>
                </a:solidFill>
                <a:latin typeface="Roboto Condensed Light"/>
                <a:ea typeface="Roboto Condensed Light"/>
                <a:cs typeface="Roboto Condensed Light"/>
                <a:sym typeface="Roboto Condensed Light"/>
              </a:defRPr>
            </a:lvl6pPr>
            <a:lvl7pPr indent="-304800" lvl="6" marL="3200400" marR="0" rtl="0" algn="l">
              <a:lnSpc>
                <a:spcPct val="115000"/>
              </a:lnSpc>
              <a:spcBef>
                <a:spcPts val="1600"/>
              </a:spcBef>
              <a:spcAft>
                <a:spcPts val="0"/>
              </a:spcAft>
              <a:buClr>
                <a:srgbClr val="434343"/>
              </a:buClr>
              <a:buSzPts val="1200"/>
              <a:buFont typeface="Roboto Condensed Light"/>
              <a:buChar char="●"/>
              <a:defRPr b="0" i="0" sz="1200" u="none" cap="none" strike="noStrike">
                <a:solidFill>
                  <a:srgbClr val="434343"/>
                </a:solidFill>
                <a:latin typeface="Roboto Condensed Light"/>
                <a:ea typeface="Roboto Condensed Light"/>
                <a:cs typeface="Roboto Condensed Light"/>
                <a:sym typeface="Roboto Condensed Light"/>
              </a:defRPr>
            </a:lvl7pPr>
            <a:lvl8pPr indent="-304800" lvl="7" marL="3657600" marR="0" rtl="0" algn="l">
              <a:lnSpc>
                <a:spcPct val="115000"/>
              </a:lnSpc>
              <a:spcBef>
                <a:spcPts val="1600"/>
              </a:spcBef>
              <a:spcAft>
                <a:spcPts val="0"/>
              </a:spcAft>
              <a:buClr>
                <a:srgbClr val="434343"/>
              </a:buClr>
              <a:buSzPts val="1200"/>
              <a:buFont typeface="Roboto Condensed Light"/>
              <a:buChar char="○"/>
              <a:defRPr b="0" i="0" sz="1200" u="none" cap="none" strike="noStrike">
                <a:solidFill>
                  <a:srgbClr val="434343"/>
                </a:solidFill>
                <a:latin typeface="Roboto Condensed Light"/>
                <a:ea typeface="Roboto Condensed Light"/>
                <a:cs typeface="Roboto Condensed Light"/>
                <a:sym typeface="Roboto Condensed Light"/>
              </a:defRPr>
            </a:lvl8pPr>
            <a:lvl9pPr indent="-304800" lvl="8" marL="4114800" marR="0" rtl="0" algn="l">
              <a:lnSpc>
                <a:spcPct val="115000"/>
              </a:lnSpc>
              <a:spcBef>
                <a:spcPts val="1600"/>
              </a:spcBef>
              <a:spcAft>
                <a:spcPts val="1600"/>
              </a:spcAft>
              <a:buClr>
                <a:srgbClr val="434343"/>
              </a:buClr>
              <a:buSzPts val="1200"/>
              <a:buFont typeface="Roboto Condensed Light"/>
              <a:buChar char="■"/>
              <a:defRPr b="0" i="0" sz="1200" u="none" cap="none" strike="noStrike">
                <a:solidFill>
                  <a:srgbClr val="434343"/>
                </a:solidFill>
                <a:latin typeface="Roboto Condensed Light"/>
                <a:ea typeface="Roboto Condensed Light"/>
                <a:cs typeface="Roboto Condensed Light"/>
                <a:sym typeface="Roboto Condensed Light"/>
              </a:defRPr>
            </a:lvl9pPr>
          </a:lstStyle>
          <a:p/>
        </p:txBody>
      </p:sp>
      <p:pic>
        <p:nvPicPr>
          <p:cNvPr id="53" name="Google Shape;53;p13"/>
          <p:cNvPicPr preferRelativeResize="0"/>
          <p:nvPr/>
        </p:nvPicPr>
        <p:blipFill rotWithShape="1">
          <a:blip r:embed="rId1">
            <a:alphaModFix amt="20000"/>
          </a:blip>
          <a:srcRect b="17060" l="18006" r="19900" t="16582"/>
          <a:stretch/>
        </p:blipFill>
        <p:spPr>
          <a:xfrm>
            <a:off x="8496125" y="4451100"/>
            <a:ext cx="647875" cy="69239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2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2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3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3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3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41"/>
          <p:cNvSpPr txBox="1"/>
          <p:nvPr/>
        </p:nvSpPr>
        <p:spPr>
          <a:xfrm>
            <a:off x="1362000" y="1011000"/>
            <a:ext cx="6420000" cy="3121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000"/>
              </a:spcBef>
              <a:spcAft>
                <a:spcPts val="0"/>
              </a:spcAft>
              <a:buClr>
                <a:srgbClr val="000000"/>
              </a:buClr>
              <a:buSzPts val="2000"/>
              <a:buFont typeface="Arial"/>
              <a:buNone/>
            </a:pPr>
            <a:r>
              <a:rPr b="0" i="0" lang="en-GB" sz="2000" u="none" cap="none" strike="noStrike">
                <a:solidFill>
                  <a:srgbClr val="FF0000"/>
                </a:solidFill>
                <a:latin typeface="Arial"/>
                <a:ea typeface="Arial"/>
                <a:cs typeface="Arial"/>
                <a:sym typeface="Arial"/>
              </a:rPr>
              <a:t>Chapter 3</a:t>
            </a:r>
            <a:endParaRPr b="0" i="0" sz="2000" u="none" cap="none" strike="noStrike">
              <a:solidFill>
                <a:srgbClr val="FF0000"/>
              </a:solidFill>
              <a:latin typeface="Arial"/>
              <a:ea typeface="Arial"/>
              <a:cs typeface="Arial"/>
              <a:sym typeface="Arial"/>
            </a:endParaRPr>
          </a:p>
          <a:p>
            <a:pPr indent="0" lvl="0" marL="457200" marR="0" rtl="0" algn="l">
              <a:lnSpc>
                <a:spcPct val="115000"/>
              </a:lnSpc>
              <a:spcBef>
                <a:spcPts val="600"/>
              </a:spcBef>
              <a:spcAft>
                <a:spcPts val="0"/>
              </a:spcAft>
              <a:buClr>
                <a:srgbClr val="000000"/>
              </a:buClr>
              <a:buSzPts val="1100"/>
              <a:buFont typeface="Arial"/>
              <a:buNone/>
            </a:pPr>
            <a:r>
              <a:rPr b="1" i="0" lang="en-GB" sz="1100" u="none" cap="none" strike="noStrike">
                <a:solidFill>
                  <a:schemeClr val="dk1"/>
                </a:solidFill>
                <a:highlight>
                  <a:srgbClr val="FFFF00"/>
                </a:highlight>
                <a:latin typeface="Arial"/>
                <a:ea typeface="Arial"/>
                <a:cs typeface="Arial"/>
                <a:sym typeface="Arial"/>
              </a:rPr>
              <a:t>Classification</a:t>
            </a:r>
            <a:endParaRPr b="1" i="0" sz="1100" u="none" cap="none" strike="noStrike">
              <a:solidFill>
                <a:schemeClr val="dk1"/>
              </a:solidFill>
              <a:highlight>
                <a:srgbClr val="FFFF00"/>
              </a:highlight>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MNIST</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Training a Binary Classifier</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Performance Measures</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Measuring Accuracy Using Cross-Validation</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Confusion Matrix</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Precision and Recall</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Precision/Recall Trade-off</a:t>
            </a:r>
            <a:endParaRPr b="0" i="0" sz="1100" u="none" cap="none" strike="noStrike">
              <a:solidFill>
                <a:schemeClr val="dk1"/>
              </a:solidFill>
              <a:latin typeface="Arial"/>
              <a:ea typeface="Arial"/>
              <a:cs typeface="Arial"/>
              <a:sym typeface="Arial"/>
            </a:endParaRPr>
          </a:p>
          <a:p>
            <a:pPr indent="-298450" lvl="1" marL="13716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The ROC Curve</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Multiclass Classification</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Error Analysis</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Multilabel Classification</a:t>
            </a:r>
            <a:endParaRPr b="0" i="0" sz="1100" u="none" cap="none" strike="noStrike">
              <a:solidFill>
                <a:schemeClr val="dk1"/>
              </a:solidFill>
              <a:latin typeface="Arial"/>
              <a:ea typeface="Arial"/>
              <a:cs typeface="Arial"/>
              <a:sym typeface="Arial"/>
            </a:endParaRPr>
          </a:p>
          <a:p>
            <a:pPr indent="-298450" lvl="0" marL="914400" marR="0" rtl="0" algn="l">
              <a:lnSpc>
                <a:spcPct val="115000"/>
              </a:lnSpc>
              <a:spcBef>
                <a:spcPts val="0"/>
              </a:spcBef>
              <a:spcAft>
                <a:spcPts val="0"/>
              </a:spcAft>
              <a:buClr>
                <a:schemeClr val="dk1"/>
              </a:buClr>
              <a:buSzPts val="1100"/>
              <a:buFont typeface="Arial"/>
              <a:buChar char="●"/>
            </a:pPr>
            <a:r>
              <a:rPr b="0" i="0" lang="en-GB" sz="1100" u="none" cap="none" strike="noStrike">
                <a:solidFill>
                  <a:schemeClr val="dk1"/>
                </a:solidFill>
                <a:latin typeface="Arial"/>
                <a:ea typeface="Arial"/>
                <a:cs typeface="Arial"/>
                <a:sym typeface="Arial"/>
              </a:rPr>
              <a:t>Multioutput Classification</a:t>
            </a:r>
            <a:endParaRPr b="0" i="0" sz="11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50"/>
          <p:cNvSpPr txBox="1"/>
          <p:nvPr/>
        </p:nvSpPr>
        <p:spPr>
          <a:xfrm>
            <a:off x="1823200" y="1371150"/>
            <a:ext cx="22107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1" i="0" lang="en-GB" sz="3000" u="none" cap="none" strike="noStrike">
                <a:solidFill>
                  <a:srgbClr val="0000FF"/>
                </a:solidFill>
                <a:latin typeface="Roboto Condensed"/>
                <a:ea typeface="Roboto Condensed"/>
                <a:cs typeface="Roboto Condensed"/>
                <a:sym typeface="Roboto Condensed"/>
              </a:rPr>
              <a:t>RECALL</a:t>
            </a:r>
            <a:endParaRPr b="1" i="0" sz="3000" u="none" cap="none" strike="noStrike">
              <a:solidFill>
                <a:srgbClr val="0000FF"/>
              </a:solidFill>
              <a:latin typeface="Roboto Condensed"/>
              <a:ea typeface="Roboto Condensed"/>
              <a:cs typeface="Roboto Condensed"/>
              <a:sym typeface="Roboto Condensed"/>
            </a:endParaRPr>
          </a:p>
        </p:txBody>
      </p:sp>
      <p:sp>
        <p:nvSpPr>
          <p:cNvPr id="244" name="Google Shape;244;p50"/>
          <p:cNvSpPr txBox="1"/>
          <p:nvPr/>
        </p:nvSpPr>
        <p:spPr>
          <a:xfrm>
            <a:off x="2993700" y="2017650"/>
            <a:ext cx="31566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1" i="0" lang="en-GB" sz="3000" u="none" cap="none" strike="noStrike">
                <a:solidFill>
                  <a:srgbClr val="000000"/>
                </a:solidFill>
                <a:latin typeface="Roboto Condensed"/>
                <a:ea typeface="Roboto Condensed"/>
                <a:cs typeface="Roboto Condensed"/>
                <a:sym typeface="Roboto Condensed"/>
              </a:rPr>
              <a:t>??</a:t>
            </a:r>
            <a:endParaRPr b="1" i="0" sz="3000" u="none" cap="none" strike="noStrike">
              <a:solidFill>
                <a:srgbClr val="000000"/>
              </a:solidFill>
              <a:latin typeface="Roboto Condensed"/>
              <a:ea typeface="Roboto Condensed"/>
              <a:cs typeface="Roboto Condensed"/>
              <a:sym typeface="Roboto Condensed"/>
            </a:endParaRPr>
          </a:p>
        </p:txBody>
      </p:sp>
      <p:sp>
        <p:nvSpPr>
          <p:cNvPr id="245" name="Google Shape;245;p50"/>
          <p:cNvSpPr txBox="1"/>
          <p:nvPr/>
        </p:nvSpPr>
        <p:spPr>
          <a:xfrm>
            <a:off x="5248500" y="2664150"/>
            <a:ext cx="23385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3000"/>
              <a:buFont typeface="Arial"/>
              <a:buNone/>
            </a:pPr>
            <a:r>
              <a:rPr b="1" i="0" lang="en-GB" sz="3000" u="none" cap="none" strike="noStrike">
                <a:solidFill>
                  <a:srgbClr val="FF9900"/>
                </a:solidFill>
                <a:latin typeface="Arial"/>
                <a:ea typeface="Arial"/>
                <a:cs typeface="Arial"/>
                <a:sym typeface="Arial"/>
              </a:rPr>
              <a:t>Precision </a:t>
            </a:r>
            <a:endParaRPr b="1" i="0" sz="3000" u="none" cap="none" strike="noStrike">
              <a:solidFill>
                <a:srgbClr val="FF9900"/>
              </a:solidFill>
              <a:latin typeface="Roboto Condensed"/>
              <a:ea typeface="Roboto Condensed"/>
              <a:cs typeface="Roboto Condensed"/>
              <a:sym typeface="Roboto Condense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9" name="Shape 249"/>
        <p:cNvGrpSpPr/>
        <p:nvPr/>
      </p:nvGrpSpPr>
      <p:grpSpPr>
        <a:xfrm>
          <a:off x="0" y="0"/>
          <a:ext cx="0" cy="0"/>
          <a:chOff x="0" y="0"/>
          <a:chExt cx="0" cy="0"/>
        </a:xfrm>
      </p:grpSpPr>
      <p:sp>
        <p:nvSpPr>
          <p:cNvPr id="250" name="Google Shape;250;p51"/>
          <p:cNvSpPr txBox="1"/>
          <p:nvPr/>
        </p:nvSpPr>
        <p:spPr>
          <a:xfrm>
            <a:off x="3066750" y="0"/>
            <a:ext cx="3010500" cy="9543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2000"/>
              <a:buFont typeface="Arial"/>
              <a:buNone/>
            </a:pPr>
            <a:r>
              <a:rPr b="1" i="0" lang="en-GB" sz="2000" u="none" cap="none" strike="noStrike">
                <a:solidFill>
                  <a:schemeClr val="dk1"/>
                </a:solidFill>
                <a:latin typeface="Arial"/>
                <a:ea typeface="Arial"/>
                <a:cs typeface="Arial"/>
                <a:sym typeface="Arial"/>
              </a:rPr>
              <a:t>Precision/Recall Trade-off</a:t>
            </a:r>
            <a:endParaRPr b="1" i="0" sz="2000" u="none" cap="none" strike="noStrike">
              <a:solidFill>
                <a:srgbClr val="000000"/>
              </a:solidFill>
              <a:latin typeface="Roboto Condensed"/>
              <a:ea typeface="Roboto Condensed"/>
              <a:cs typeface="Roboto Condensed"/>
              <a:sym typeface="Roboto Condensed"/>
            </a:endParaRPr>
          </a:p>
        </p:txBody>
      </p:sp>
      <p:pic>
        <p:nvPicPr>
          <p:cNvPr id="251" name="Google Shape;251;p51"/>
          <p:cNvPicPr preferRelativeResize="0"/>
          <p:nvPr/>
        </p:nvPicPr>
        <p:blipFill rotWithShape="1">
          <a:blip r:embed="rId3">
            <a:alphaModFix/>
          </a:blip>
          <a:srcRect b="0" l="0" r="0" t="0"/>
          <a:stretch/>
        </p:blipFill>
        <p:spPr>
          <a:xfrm>
            <a:off x="0" y="1299450"/>
            <a:ext cx="9143999" cy="25445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52"/>
          <p:cNvSpPr txBox="1"/>
          <p:nvPr/>
        </p:nvSpPr>
        <p:spPr>
          <a:xfrm>
            <a:off x="3109800" y="894500"/>
            <a:ext cx="29244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0"/>
              </a:spcBef>
              <a:spcAft>
                <a:spcPts val="0"/>
              </a:spcAft>
              <a:buClr>
                <a:srgbClr val="000000"/>
              </a:buClr>
              <a:buSzPts val="2000"/>
              <a:buFont typeface="Arial"/>
              <a:buNone/>
            </a:pPr>
            <a:r>
              <a:rPr b="1" i="0" lang="en-GB" sz="2000" u="none" cap="none" strike="noStrike">
                <a:solidFill>
                  <a:schemeClr val="dk1"/>
                </a:solidFill>
                <a:latin typeface="Arial"/>
                <a:ea typeface="Arial"/>
                <a:cs typeface="Arial"/>
                <a:sym typeface="Arial"/>
              </a:rPr>
              <a:t>ROC Curve</a:t>
            </a:r>
            <a:endParaRPr b="1" i="0" sz="2000" u="none" cap="none" strike="noStrike">
              <a:solidFill>
                <a:srgbClr val="000000"/>
              </a:solidFill>
              <a:latin typeface="Roboto Condensed"/>
              <a:ea typeface="Roboto Condensed"/>
              <a:cs typeface="Roboto Condensed"/>
              <a:sym typeface="Roboto Condensed"/>
            </a:endParaRPr>
          </a:p>
        </p:txBody>
      </p:sp>
      <p:sp>
        <p:nvSpPr>
          <p:cNvPr id="257" name="Google Shape;257;p52"/>
          <p:cNvSpPr txBox="1"/>
          <p:nvPr/>
        </p:nvSpPr>
        <p:spPr>
          <a:xfrm>
            <a:off x="1406700" y="1786800"/>
            <a:ext cx="6330600" cy="1569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000000"/>
                </a:solidFill>
                <a:latin typeface="Roboto Condensed Light"/>
                <a:ea typeface="Roboto Condensed Light"/>
                <a:cs typeface="Roboto Condensed Light"/>
                <a:sym typeface="Roboto Condensed Light"/>
              </a:rPr>
              <a:t>The receiver operating characteristic (ROC) curve is another common tool used with </a:t>
            </a:r>
            <a:r>
              <a:rPr b="1" i="0" lang="en-GB" sz="1500" u="none" cap="none" strike="noStrike">
                <a:solidFill>
                  <a:srgbClr val="000000"/>
                </a:solidFill>
                <a:latin typeface="Roboto Condensed"/>
                <a:ea typeface="Roboto Condensed"/>
                <a:cs typeface="Roboto Condensed"/>
                <a:sym typeface="Roboto Condensed"/>
              </a:rPr>
              <a:t>binary classifiers</a:t>
            </a:r>
            <a:r>
              <a:rPr b="0" i="0" lang="en-GB" sz="1500" u="none" cap="none" strike="noStrike">
                <a:solidFill>
                  <a:srgbClr val="000000"/>
                </a:solidFill>
                <a:latin typeface="Roboto Condensed Light"/>
                <a:ea typeface="Roboto Condensed Light"/>
                <a:cs typeface="Roboto Condensed Light"/>
                <a:sym typeface="Roboto Condensed Light"/>
              </a:rPr>
              <a:t>. It is very similar to the precision/recall curve, but instead of plotting precision versus recall, the ROC curve plots the </a:t>
            </a:r>
            <a:r>
              <a:rPr b="1" i="0" lang="en-GB" sz="1500" u="none" cap="none" strike="noStrike">
                <a:solidFill>
                  <a:srgbClr val="000000"/>
                </a:solidFill>
                <a:latin typeface="Roboto Condensed"/>
                <a:ea typeface="Roboto Condensed"/>
                <a:cs typeface="Roboto Condensed"/>
                <a:sym typeface="Roboto Condensed"/>
              </a:rPr>
              <a:t>true positive rate</a:t>
            </a:r>
            <a:r>
              <a:rPr b="0" i="0" lang="en-GB" sz="1500" u="none" cap="none" strike="noStrike">
                <a:solidFill>
                  <a:srgbClr val="000000"/>
                </a:solidFill>
                <a:latin typeface="Roboto Condensed Light"/>
                <a:ea typeface="Roboto Condensed Light"/>
                <a:cs typeface="Roboto Condensed Light"/>
                <a:sym typeface="Roboto Condensed Light"/>
              </a:rPr>
              <a:t> (another name for recall) against the </a:t>
            </a:r>
            <a:r>
              <a:rPr b="1" i="0" lang="en-GB" sz="1500" u="none" cap="none" strike="noStrike">
                <a:solidFill>
                  <a:srgbClr val="000000"/>
                </a:solidFill>
                <a:latin typeface="Roboto Condensed"/>
                <a:ea typeface="Roboto Condensed"/>
                <a:cs typeface="Roboto Condensed"/>
                <a:sym typeface="Roboto Condensed"/>
              </a:rPr>
              <a:t>false positive rate</a:t>
            </a:r>
            <a:r>
              <a:rPr b="0" i="0" lang="en-GB" sz="1500" u="none" cap="none" strike="noStrike">
                <a:solidFill>
                  <a:srgbClr val="000000"/>
                </a:solidFill>
                <a:latin typeface="Roboto Condensed Light"/>
                <a:ea typeface="Roboto Condensed Light"/>
                <a:cs typeface="Roboto Condensed Light"/>
                <a:sym typeface="Roboto Condensed Light"/>
              </a:rPr>
              <a:t> (FPR). It is equal to 1 – the true negative rate (TNR). The TNR is also called </a:t>
            </a:r>
            <a:r>
              <a:rPr b="1" i="0" lang="en-GB" sz="1500" u="none" cap="none" strike="noStrike">
                <a:solidFill>
                  <a:srgbClr val="000000"/>
                </a:solidFill>
                <a:latin typeface="Roboto Condensed"/>
                <a:ea typeface="Roboto Condensed"/>
                <a:cs typeface="Roboto Condensed"/>
                <a:sym typeface="Roboto Condensed"/>
              </a:rPr>
              <a:t>specificity</a:t>
            </a:r>
            <a:r>
              <a:rPr b="0" i="0" lang="en-GB" sz="1500" u="none" cap="none" strike="noStrike">
                <a:solidFill>
                  <a:srgbClr val="000000"/>
                </a:solidFill>
                <a:latin typeface="Roboto Condensed Light"/>
                <a:ea typeface="Roboto Condensed Light"/>
                <a:cs typeface="Roboto Condensed Light"/>
                <a:sym typeface="Roboto Condensed Light"/>
              </a:rPr>
              <a:t>.</a:t>
            </a:r>
            <a:endParaRPr b="0" i="0" sz="1500" u="none" cap="none" strike="noStrike">
              <a:solidFill>
                <a:srgbClr val="000000"/>
              </a:solidFill>
              <a:latin typeface="Roboto Condensed Light"/>
              <a:ea typeface="Roboto Condensed Light"/>
              <a:cs typeface="Roboto Condensed Light"/>
              <a:sym typeface="Roboto Condensed Light"/>
            </a:endParaRPr>
          </a:p>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000000"/>
                </a:solidFill>
                <a:latin typeface="Roboto Condensed Light"/>
                <a:ea typeface="Roboto Condensed Light"/>
                <a:cs typeface="Roboto Condensed Light"/>
                <a:sym typeface="Roboto Condensed Light"/>
              </a:rPr>
              <a:t>Hence, the ROC curve plots sensitivity (recall) versus 1 – specificity.</a:t>
            </a:r>
            <a:endParaRPr b="0" i="0" sz="15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53"/>
          <p:cNvSpPr txBox="1"/>
          <p:nvPr/>
        </p:nvSpPr>
        <p:spPr>
          <a:xfrm>
            <a:off x="3359250" y="739700"/>
            <a:ext cx="24255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n-GB" sz="2000" u="none" cap="none" strike="noStrike">
                <a:solidFill>
                  <a:srgbClr val="000000"/>
                </a:solidFill>
                <a:latin typeface="Roboto Condensed Light"/>
                <a:ea typeface="Roboto Condensed Light"/>
                <a:cs typeface="Roboto Condensed Light"/>
                <a:sym typeface="Roboto Condensed Light"/>
              </a:rPr>
              <a:t>So what should I use?</a:t>
            </a:r>
            <a:endParaRPr b="0" i="0" sz="2000" u="none" cap="none" strike="noStrike">
              <a:solidFill>
                <a:srgbClr val="000000"/>
              </a:solidFill>
              <a:latin typeface="Roboto Condensed Light"/>
              <a:ea typeface="Roboto Condensed Light"/>
              <a:cs typeface="Roboto Condensed Light"/>
              <a:sym typeface="Roboto Condensed Light"/>
            </a:endParaRPr>
          </a:p>
        </p:txBody>
      </p:sp>
      <p:sp>
        <p:nvSpPr>
          <p:cNvPr id="263" name="Google Shape;263;p53"/>
          <p:cNvSpPr txBox="1"/>
          <p:nvPr/>
        </p:nvSpPr>
        <p:spPr>
          <a:xfrm>
            <a:off x="993900" y="1617450"/>
            <a:ext cx="7156200" cy="1908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GB" sz="1400" u="none" cap="none" strike="noStrike">
                <a:solidFill>
                  <a:srgbClr val="000000"/>
                </a:solidFill>
                <a:latin typeface="Roboto Condensed Light"/>
                <a:ea typeface="Roboto Condensed Light"/>
                <a:cs typeface="Roboto Condensed Light"/>
                <a:sym typeface="Roboto Condensed Light"/>
              </a:rPr>
              <a:t>Since the ROC curve is so similar to the precision/recall (PR) curve, you may wonder how to decide which one to use. </a:t>
            </a:r>
            <a:r>
              <a:rPr b="1" i="0" lang="en-GB" sz="1400" u="none" cap="none" strike="noStrike">
                <a:solidFill>
                  <a:srgbClr val="000000"/>
                </a:solidFill>
                <a:latin typeface="Roboto Condensed"/>
                <a:ea typeface="Roboto Condensed"/>
                <a:cs typeface="Roboto Condensed"/>
                <a:sym typeface="Roboto Condensed"/>
              </a:rPr>
              <a:t>As a rule of thumb, you should prefer the PR curve</a:t>
            </a:r>
            <a:r>
              <a:rPr b="0" i="0" lang="en-GB" sz="1400" u="none" cap="none" strike="noStrike">
                <a:solidFill>
                  <a:srgbClr val="000000"/>
                </a:solidFill>
                <a:latin typeface="Roboto Condensed Light"/>
                <a:ea typeface="Roboto Condensed Light"/>
                <a:cs typeface="Roboto Condensed Light"/>
                <a:sym typeface="Roboto Condensed Light"/>
              </a:rPr>
              <a:t> </a:t>
            </a:r>
            <a:r>
              <a:rPr b="1" i="0" lang="en-GB" sz="1400" u="none" cap="none" strike="noStrike">
                <a:solidFill>
                  <a:srgbClr val="000000"/>
                </a:solidFill>
                <a:latin typeface="Roboto Condensed"/>
                <a:ea typeface="Roboto Condensed"/>
                <a:cs typeface="Roboto Condensed"/>
                <a:sym typeface="Roboto Condensed"/>
              </a:rPr>
              <a:t>whenever the positive class is rare or when you care more about the false positives than the false negatives.</a:t>
            </a:r>
            <a:r>
              <a:rPr b="0" i="0" lang="en-GB" sz="1400" u="none" cap="none" strike="noStrike">
                <a:solidFill>
                  <a:srgbClr val="000000"/>
                </a:solidFill>
                <a:latin typeface="Roboto Condensed Light"/>
                <a:ea typeface="Roboto Condensed Light"/>
                <a:cs typeface="Roboto Condensed Light"/>
                <a:sym typeface="Roboto Condensed Light"/>
              </a:rPr>
              <a:t> </a:t>
            </a:r>
            <a:r>
              <a:rPr b="1" i="0" lang="en-GB" sz="1400" u="none" cap="none" strike="noStrike">
                <a:solidFill>
                  <a:srgbClr val="000000"/>
                </a:solidFill>
                <a:latin typeface="Roboto Condensed"/>
                <a:ea typeface="Roboto Condensed"/>
                <a:cs typeface="Roboto Condensed"/>
                <a:sym typeface="Roboto Condensed"/>
              </a:rPr>
              <a:t>Otherwise, use the ROC curve</a:t>
            </a:r>
            <a:r>
              <a:rPr b="0" i="0" lang="en-GB" sz="1400" u="none" cap="none" strike="noStrike">
                <a:solidFill>
                  <a:srgbClr val="000000"/>
                </a:solidFill>
                <a:latin typeface="Roboto Condensed Light"/>
                <a:ea typeface="Roboto Condensed Light"/>
                <a:cs typeface="Roboto Condensed Light"/>
                <a:sym typeface="Roboto Condensed Light"/>
              </a:rPr>
              <a:t>. For example, looking at the previous ROC curve (and the ROC AUC score), </a:t>
            </a:r>
            <a:r>
              <a:rPr b="1" i="0" lang="en-GB" sz="1400" u="none" cap="none" strike="noStrike">
                <a:solidFill>
                  <a:srgbClr val="000000"/>
                </a:solidFill>
                <a:latin typeface="Roboto Condensed"/>
                <a:ea typeface="Roboto Condensed"/>
                <a:cs typeface="Roboto Condensed"/>
                <a:sym typeface="Roboto Condensed"/>
              </a:rPr>
              <a:t>you may think that the classifier is really good</a:t>
            </a:r>
            <a:r>
              <a:rPr b="0" i="0" lang="en-GB" sz="1400" u="none" cap="none" strike="noStrike">
                <a:solidFill>
                  <a:srgbClr val="000000"/>
                </a:solidFill>
                <a:latin typeface="Roboto Condensed Light"/>
                <a:ea typeface="Roboto Condensed Light"/>
                <a:cs typeface="Roboto Condensed Light"/>
                <a:sym typeface="Roboto Condensed Light"/>
              </a:rPr>
              <a:t>. But this is mostly because there are few positives (5s) compared to the negatives (non-5s). In contrast, the PR curve makes it clear that the classifier has room for improvement (the curve could be closer to the top-left corner).</a:t>
            </a:r>
            <a:endParaRPr b="0" i="0" sz="1400" u="none" cap="none" strike="noStrike">
              <a:solidFill>
                <a:srgbClr val="000000"/>
              </a:solidFill>
              <a:latin typeface="Roboto Condensed Light"/>
              <a:ea typeface="Roboto Condensed Light"/>
              <a:cs typeface="Roboto Condensed Light"/>
              <a:sym typeface="Roboto Condensed Light"/>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54"/>
          <p:cNvSpPr txBox="1"/>
          <p:nvPr/>
        </p:nvSpPr>
        <p:spPr>
          <a:xfrm>
            <a:off x="1604550" y="1902150"/>
            <a:ext cx="5934900" cy="1339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0" i="0" lang="en-GB" sz="1500" u="none" cap="none" strike="noStrike">
                <a:solidFill>
                  <a:srgbClr val="000000"/>
                </a:solidFill>
                <a:latin typeface="Roboto Condensed Light"/>
                <a:ea typeface="Roboto Condensed Light"/>
                <a:cs typeface="Roboto Condensed Light"/>
                <a:sym typeface="Roboto Condensed Light"/>
              </a:rPr>
              <a:t>You now know how to train binary classifiers, choose the appropriate metric for your task, evaluate your classifiers using cross-validation, select the precision/recall trade-off that fits your needs, and use ROC curves and ROC AUC scores to compare various models. Now let’s try to detect more than just the 5s.</a:t>
            </a:r>
            <a:endParaRPr b="0" i="0" sz="15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55"/>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multiclass classifiers </a:t>
            </a:r>
            <a:endParaRPr/>
          </a:p>
        </p:txBody>
      </p:sp>
      <p:sp>
        <p:nvSpPr>
          <p:cNvPr id="274" name="Google Shape;274;p55"/>
          <p:cNvSpPr txBox="1"/>
          <p:nvPr/>
        </p:nvSpPr>
        <p:spPr>
          <a:xfrm>
            <a:off x="1576950" y="1473100"/>
            <a:ext cx="59901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multiclass classifiers (also called multinomial classifiers) can distinguish between more than two classes.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Some algorithms are capable of handling multiple classes directly like :</a:t>
            </a:r>
            <a:endParaRPr/>
          </a:p>
          <a:p>
            <a:pPr indent="0" lvl="0" marL="0" rtl="0" algn="l">
              <a:spcBef>
                <a:spcPts val="0"/>
              </a:spcBef>
              <a:spcAft>
                <a:spcPts val="0"/>
              </a:spcAft>
              <a:buNone/>
            </a:pPr>
            <a:r>
              <a:rPr lang="en-GB"/>
              <a:t>Random Forest classifiers</a:t>
            </a:r>
            <a:endParaRPr/>
          </a:p>
          <a:p>
            <a:pPr indent="0" lvl="0" marL="0" rtl="0" algn="l">
              <a:spcBef>
                <a:spcPts val="0"/>
              </a:spcBef>
              <a:spcAft>
                <a:spcPts val="0"/>
              </a:spcAft>
              <a:buNone/>
            </a:pPr>
            <a:r>
              <a:rPr lang="en-GB"/>
              <a:t>naive Bayes classifiers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Some algorithms are strictly binary classifiers like:</a:t>
            </a:r>
            <a:endParaRPr/>
          </a:p>
          <a:p>
            <a:pPr indent="0" lvl="0" marL="0" rtl="0" algn="l">
              <a:spcBef>
                <a:spcPts val="0"/>
              </a:spcBef>
              <a:spcAft>
                <a:spcPts val="0"/>
              </a:spcAft>
              <a:buNone/>
            </a:pPr>
            <a:r>
              <a:rPr lang="en-GB"/>
              <a:t>Support Vector Machine classifiers (SVM)</a:t>
            </a:r>
            <a:endParaRPr/>
          </a:p>
          <a:p>
            <a:pPr indent="0" lvl="0" marL="0" rtl="0" algn="l">
              <a:spcBef>
                <a:spcPts val="0"/>
              </a:spcBef>
              <a:spcAft>
                <a:spcPts val="0"/>
              </a:spcAft>
              <a:buNone/>
            </a:pPr>
            <a:r>
              <a:rPr lang="en-GB"/>
              <a:t>Linear classifiers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8" name="Shape 278"/>
        <p:cNvGrpSpPr/>
        <p:nvPr/>
      </p:nvGrpSpPr>
      <p:grpSpPr>
        <a:xfrm>
          <a:off x="0" y="0"/>
          <a:ext cx="0" cy="0"/>
          <a:chOff x="0" y="0"/>
          <a:chExt cx="0" cy="0"/>
        </a:xfrm>
      </p:grpSpPr>
      <p:sp>
        <p:nvSpPr>
          <p:cNvPr id="279" name="Google Shape;279;p56"/>
          <p:cNvSpPr txBox="1"/>
          <p:nvPr/>
        </p:nvSpPr>
        <p:spPr>
          <a:xfrm>
            <a:off x="3161400" y="161100"/>
            <a:ext cx="28212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000000"/>
                </a:solidFill>
                <a:latin typeface="Roboto Condensed"/>
                <a:ea typeface="Roboto Condensed"/>
                <a:cs typeface="Roboto Condensed"/>
                <a:sym typeface="Roboto Condensed"/>
              </a:rPr>
              <a:t>Multiclass Classification</a:t>
            </a:r>
            <a:endParaRPr b="1" i="0" sz="2000" u="none" cap="none" strike="noStrike">
              <a:solidFill>
                <a:srgbClr val="000000"/>
              </a:solidFill>
              <a:latin typeface="Roboto Condensed"/>
              <a:ea typeface="Roboto Condensed"/>
              <a:cs typeface="Roboto Condensed"/>
              <a:sym typeface="Roboto Condensed"/>
            </a:endParaRPr>
          </a:p>
        </p:txBody>
      </p:sp>
      <p:sp>
        <p:nvSpPr>
          <p:cNvPr id="280" name="Google Shape;280;p56"/>
          <p:cNvSpPr txBox="1"/>
          <p:nvPr/>
        </p:nvSpPr>
        <p:spPr>
          <a:xfrm>
            <a:off x="0" y="739700"/>
            <a:ext cx="22302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n-GB" sz="2000" u="none" cap="none" strike="noStrike">
                <a:solidFill>
                  <a:srgbClr val="000000"/>
                </a:solidFill>
                <a:latin typeface="Roboto Condensed Light"/>
                <a:ea typeface="Roboto Condensed Light"/>
                <a:cs typeface="Roboto Condensed Light"/>
                <a:sym typeface="Roboto Condensed Light"/>
              </a:rPr>
              <a:t>OvR</a:t>
            </a:r>
            <a:endParaRPr b="0" i="0" sz="2000" u="none" cap="none" strike="noStrike">
              <a:solidFill>
                <a:srgbClr val="000000"/>
              </a:solidFill>
              <a:latin typeface="Roboto Condensed Light"/>
              <a:ea typeface="Roboto Condensed Light"/>
              <a:cs typeface="Roboto Condensed Light"/>
              <a:sym typeface="Roboto Condensed Light"/>
            </a:endParaRPr>
          </a:p>
        </p:txBody>
      </p:sp>
      <p:sp>
        <p:nvSpPr>
          <p:cNvPr id="281" name="Google Shape;281;p56"/>
          <p:cNvSpPr txBox="1"/>
          <p:nvPr/>
        </p:nvSpPr>
        <p:spPr>
          <a:xfrm>
            <a:off x="6913950" y="739700"/>
            <a:ext cx="22302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0" i="0" lang="en-GB" sz="2000" u="none" cap="none" strike="noStrike">
                <a:solidFill>
                  <a:srgbClr val="000000"/>
                </a:solidFill>
                <a:latin typeface="Roboto Condensed Light"/>
                <a:ea typeface="Roboto Condensed Light"/>
                <a:cs typeface="Roboto Condensed Light"/>
                <a:sym typeface="Roboto Condensed Light"/>
              </a:rPr>
              <a:t>OvO</a:t>
            </a:r>
            <a:endParaRPr b="0" i="0" sz="2000" u="none" cap="none" strike="noStrike">
              <a:solidFill>
                <a:srgbClr val="000000"/>
              </a:solidFill>
              <a:latin typeface="Roboto Condensed Light"/>
              <a:ea typeface="Roboto Condensed Light"/>
              <a:cs typeface="Roboto Condensed Light"/>
              <a:sym typeface="Roboto Condensed Light"/>
            </a:endParaRPr>
          </a:p>
        </p:txBody>
      </p:sp>
      <p:pic>
        <p:nvPicPr>
          <p:cNvPr id="282" name="Google Shape;282;p56"/>
          <p:cNvPicPr preferRelativeResize="0"/>
          <p:nvPr/>
        </p:nvPicPr>
        <p:blipFill rotWithShape="1">
          <a:blip r:embed="rId3">
            <a:alphaModFix/>
          </a:blip>
          <a:srcRect b="0" l="0" r="0" t="0"/>
          <a:stretch/>
        </p:blipFill>
        <p:spPr>
          <a:xfrm>
            <a:off x="2230050" y="739700"/>
            <a:ext cx="4683900" cy="4403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57"/>
          <p:cNvSpPr txBox="1"/>
          <p:nvPr>
            <p:ph type="ctrTitle"/>
          </p:nvPr>
        </p:nvSpPr>
        <p:spPr>
          <a:xfrm>
            <a:off x="1964851" y="352850"/>
            <a:ext cx="52143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GB" sz="1900">
                <a:solidFill>
                  <a:srgbClr val="000000"/>
                </a:solidFill>
                <a:latin typeface="Arial"/>
                <a:ea typeface="Arial"/>
                <a:cs typeface="Arial"/>
                <a:sym typeface="Arial"/>
              </a:rPr>
              <a:t>OvO example</a:t>
            </a:r>
            <a:endParaRPr sz="2200"/>
          </a:p>
        </p:txBody>
      </p:sp>
      <p:sp>
        <p:nvSpPr>
          <p:cNvPr id="288" name="Google Shape;288;p57"/>
          <p:cNvSpPr txBox="1"/>
          <p:nvPr/>
        </p:nvSpPr>
        <p:spPr>
          <a:xfrm>
            <a:off x="527925" y="778500"/>
            <a:ext cx="7722900" cy="358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GB" sz="1700"/>
              <a:t> consider a multi-class classification problem with four classes: ‘red,’ ‘blue,’ and ‘green,’ ‘yellow.’ This could be divided into six binary classification datasets as follows:</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rPr lang="en-GB" sz="1700"/>
              <a:t>Binary Classification Problem 1: red vs. blue</a:t>
            </a:r>
            <a:endParaRPr sz="1700"/>
          </a:p>
          <a:p>
            <a:pPr indent="0" lvl="0" marL="0" rtl="0" algn="l">
              <a:spcBef>
                <a:spcPts val="0"/>
              </a:spcBef>
              <a:spcAft>
                <a:spcPts val="0"/>
              </a:spcAft>
              <a:buNone/>
            </a:pPr>
            <a:r>
              <a:rPr lang="en-GB" sz="1700"/>
              <a:t>Binary Classification Problem 2: red vs. green</a:t>
            </a:r>
            <a:endParaRPr sz="1700"/>
          </a:p>
          <a:p>
            <a:pPr indent="0" lvl="0" marL="0" rtl="0" algn="l">
              <a:spcBef>
                <a:spcPts val="0"/>
              </a:spcBef>
              <a:spcAft>
                <a:spcPts val="0"/>
              </a:spcAft>
              <a:buNone/>
            </a:pPr>
            <a:r>
              <a:rPr lang="en-GB" sz="1700"/>
              <a:t>Binary Classification Problem 3: red vs. yellow</a:t>
            </a:r>
            <a:endParaRPr sz="1700"/>
          </a:p>
          <a:p>
            <a:pPr indent="0" lvl="0" marL="0" rtl="0" algn="l">
              <a:spcBef>
                <a:spcPts val="0"/>
              </a:spcBef>
              <a:spcAft>
                <a:spcPts val="0"/>
              </a:spcAft>
              <a:buNone/>
            </a:pPr>
            <a:r>
              <a:rPr lang="en-GB" sz="1700"/>
              <a:t>Binary Classification Problem 4: blue vs. green</a:t>
            </a:r>
            <a:endParaRPr sz="1700"/>
          </a:p>
          <a:p>
            <a:pPr indent="0" lvl="0" marL="0" rtl="0" algn="l">
              <a:spcBef>
                <a:spcPts val="0"/>
              </a:spcBef>
              <a:spcAft>
                <a:spcPts val="0"/>
              </a:spcAft>
              <a:buNone/>
            </a:pPr>
            <a:r>
              <a:rPr lang="en-GB" sz="1700"/>
              <a:t>Binary Classification Problem 5: blue vs. yellow</a:t>
            </a:r>
            <a:endParaRPr sz="1700"/>
          </a:p>
          <a:p>
            <a:pPr indent="0" lvl="0" marL="0" rtl="0" algn="l">
              <a:spcBef>
                <a:spcPts val="0"/>
              </a:spcBef>
              <a:spcAft>
                <a:spcPts val="0"/>
              </a:spcAft>
              <a:buNone/>
            </a:pPr>
            <a:r>
              <a:rPr lang="en-GB" sz="1700"/>
              <a:t>Binary Classification Problem 6: green vs. yellow</a:t>
            </a:r>
            <a:endParaRPr sz="1700"/>
          </a:p>
          <a:p>
            <a:pPr indent="0" lvl="0" marL="0" rtl="0" algn="l">
              <a:spcBef>
                <a:spcPts val="0"/>
              </a:spcBef>
              <a:spcAft>
                <a:spcPts val="0"/>
              </a:spcAft>
              <a:buNone/>
            </a:pPr>
            <a:r>
              <a:t/>
            </a:r>
            <a:endParaRPr sz="17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58"/>
          <p:cNvSpPr txBox="1"/>
          <p:nvPr/>
        </p:nvSpPr>
        <p:spPr>
          <a:xfrm>
            <a:off x="3073650" y="1014925"/>
            <a:ext cx="2996700" cy="492600"/>
          </a:xfrm>
          <a:prstGeom prst="rect">
            <a:avLst/>
          </a:prstGeom>
          <a:noFill/>
          <a:ln>
            <a:noFill/>
          </a:ln>
        </p:spPr>
        <p:txBody>
          <a:bodyPr anchorCtr="0" anchor="t" bIns="91425" lIns="91425" spcFirstLastPara="1" rIns="91425" wrap="square" tIns="91425">
            <a:spAutoFit/>
          </a:bodyPr>
          <a:lstStyle/>
          <a:p>
            <a:pPr indent="0" lvl="0" marL="0" marR="190500" rtl="0" algn="ctr">
              <a:lnSpc>
                <a:spcPct val="115000"/>
              </a:lnSpc>
              <a:spcBef>
                <a:spcPts val="2400"/>
              </a:spcBef>
              <a:spcAft>
                <a:spcPts val="600"/>
              </a:spcAft>
              <a:buClr>
                <a:srgbClr val="000000"/>
              </a:buClr>
              <a:buSzPts val="2000"/>
              <a:buFont typeface="Arial"/>
              <a:buNone/>
            </a:pPr>
            <a:r>
              <a:rPr b="1" i="0" lang="en-GB" sz="2000" u="none" cap="none" strike="noStrike">
                <a:solidFill>
                  <a:schemeClr val="dk1"/>
                </a:solidFill>
                <a:latin typeface="Arial"/>
                <a:ea typeface="Arial"/>
                <a:cs typeface="Arial"/>
                <a:sym typeface="Arial"/>
              </a:rPr>
              <a:t>Error Analysis</a:t>
            </a:r>
            <a:endParaRPr b="0" i="0" sz="1100" u="none" cap="none" strike="noStrike">
              <a:solidFill>
                <a:srgbClr val="000000"/>
              </a:solidFill>
              <a:latin typeface="Roboto Condensed Light"/>
              <a:ea typeface="Roboto Condensed Light"/>
              <a:cs typeface="Roboto Condensed Light"/>
              <a:sym typeface="Roboto Condensed Light"/>
            </a:endParaRPr>
          </a:p>
        </p:txBody>
      </p:sp>
      <p:sp>
        <p:nvSpPr>
          <p:cNvPr id="294" name="Google Shape;294;p58"/>
          <p:cNvSpPr txBox="1"/>
          <p:nvPr/>
        </p:nvSpPr>
        <p:spPr>
          <a:xfrm>
            <a:off x="1879800" y="1725150"/>
            <a:ext cx="5384400" cy="169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Roboto Condensed Light"/>
                <a:ea typeface="Roboto Condensed Light"/>
                <a:cs typeface="Roboto Condensed Light"/>
                <a:sym typeface="Roboto Condensed Light"/>
              </a:rPr>
              <a:t>If this were a real project, you would now follow the steps in your Machine Learning project checklist. You’d explore data preparation options, try out multiple models (shortlisting the best ones and fine-tuning their hyperparameters using GridSearchCV), and automate as much as possible. Here, we will assume that you have found a promising model and you want to find ways to improve it. One way to do this is to analyze the types of errors it makes.</a:t>
            </a:r>
            <a:endParaRPr b="0" i="0" sz="14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59"/>
          <p:cNvSpPr txBox="1"/>
          <p:nvPr/>
        </p:nvSpPr>
        <p:spPr>
          <a:xfrm>
            <a:off x="2346750" y="137625"/>
            <a:ext cx="4450500" cy="1968600"/>
          </a:xfrm>
          <a:prstGeom prst="rect">
            <a:avLst/>
          </a:prstGeom>
          <a:noFill/>
          <a:ln>
            <a:noFill/>
          </a:ln>
        </p:spPr>
        <p:txBody>
          <a:bodyPr anchorCtr="0" anchor="t" bIns="91425" lIns="91425" spcFirstLastPara="1" rIns="91425" wrap="square" tIns="91425">
            <a:spAutoFit/>
          </a:bodyPr>
          <a:lstStyle/>
          <a:p>
            <a:pPr indent="0" lvl="0" marL="0" marR="190500" rtl="0" algn="ctr">
              <a:lnSpc>
                <a:spcPct val="115000"/>
              </a:lnSpc>
              <a:spcBef>
                <a:spcPts val="2400"/>
              </a:spcBef>
              <a:spcAft>
                <a:spcPts val="0"/>
              </a:spcAft>
              <a:buClr>
                <a:srgbClr val="000000"/>
              </a:buClr>
              <a:buSzPts val="2300"/>
              <a:buFont typeface="Arial"/>
              <a:buNone/>
            </a:pPr>
            <a:r>
              <a:rPr b="1" i="0" lang="en-GB" sz="2300" u="none" cap="none" strike="noStrike">
                <a:solidFill>
                  <a:schemeClr val="dk1"/>
                </a:solidFill>
                <a:latin typeface="Arial"/>
                <a:ea typeface="Arial"/>
                <a:cs typeface="Arial"/>
                <a:sym typeface="Arial"/>
              </a:rPr>
              <a:t>Multilabel Classification </a:t>
            </a:r>
            <a:endParaRPr b="1" i="0" sz="2300" u="none" cap="none" strike="noStrike">
              <a:solidFill>
                <a:schemeClr val="dk1"/>
              </a:solidFill>
              <a:latin typeface="Arial"/>
              <a:ea typeface="Arial"/>
              <a:cs typeface="Arial"/>
              <a:sym typeface="Arial"/>
            </a:endParaRPr>
          </a:p>
          <a:p>
            <a:pPr indent="0" lvl="0" marL="0" marR="190500" rtl="0" algn="ctr">
              <a:lnSpc>
                <a:spcPct val="115000"/>
              </a:lnSpc>
              <a:spcBef>
                <a:spcPts val="2400"/>
              </a:spcBef>
              <a:spcAft>
                <a:spcPts val="0"/>
              </a:spcAft>
              <a:buClr>
                <a:srgbClr val="000000"/>
              </a:buClr>
              <a:buSzPts val="2300"/>
              <a:buFont typeface="Arial"/>
              <a:buNone/>
            </a:pPr>
            <a:r>
              <a:rPr b="1" i="0" lang="en-GB" sz="2300" u="none" cap="none" strike="noStrike">
                <a:solidFill>
                  <a:schemeClr val="dk1"/>
                </a:solidFill>
                <a:latin typeface="Arial"/>
                <a:ea typeface="Arial"/>
                <a:cs typeface="Arial"/>
                <a:sym typeface="Arial"/>
              </a:rPr>
              <a:t>&amp;</a:t>
            </a:r>
            <a:endParaRPr b="1" i="0" sz="2300" u="none" cap="none" strike="noStrike">
              <a:solidFill>
                <a:schemeClr val="dk1"/>
              </a:solidFill>
              <a:latin typeface="Arial"/>
              <a:ea typeface="Arial"/>
              <a:cs typeface="Arial"/>
              <a:sym typeface="Arial"/>
            </a:endParaRPr>
          </a:p>
          <a:p>
            <a:pPr indent="0" lvl="0" marL="0" marR="190500" rtl="0" algn="ctr">
              <a:lnSpc>
                <a:spcPct val="115000"/>
              </a:lnSpc>
              <a:spcBef>
                <a:spcPts val="2400"/>
              </a:spcBef>
              <a:spcAft>
                <a:spcPts val="600"/>
              </a:spcAft>
              <a:buClr>
                <a:srgbClr val="000000"/>
              </a:buClr>
              <a:buSzPts val="2300"/>
              <a:buFont typeface="Arial"/>
              <a:buNone/>
            </a:pPr>
            <a:r>
              <a:rPr b="1" i="0" lang="en-GB" sz="2300" u="none" cap="none" strike="noStrike">
                <a:solidFill>
                  <a:schemeClr val="dk1"/>
                </a:solidFill>
                <a:latin typeface="Arial"/>
                <a:ea typeface="Arial"/>
                <a:cs typeface="Arial"/>
                <a:sym typeface="Arial"/>
              </a:rPr>
              <a:t>Multioutput Classification</a:t>
            </a:r>
            <a:endParaRPr b="1" i="0" sz="2300" u="none" cap="none" strike="noStrike">
              <a:solidFill>
                <a:schemeClr val="dk1"/>
              </a:solidFill>
              <a:latin typeface="Arial"/>
              <a:ea typeface="Arial"/>
              <a:cs typeface="Arial"/>
              <a:sym typeface="Arial"/>
            </a:endParaRPr>
          </a:p>
        </p:txBody>
      </p:sp>
      <p:sp>
        <p:nvSpPr>
          <p:cNvPr id="300" name="Google Shape;300;p59"/>
          <p:cNvSpPr txBox="1"/>
          <p:nvPr/>
        </p:nvSpPr>
        <p:spPr>
          <a:xfrm>
            <a:off x="2209650" y="3118600"/>
            <a:ext cx="4724700" cy="15699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0" i="0" lang="en-GB" sz="3000" u="none" cap="none" strike="noStrike">
                <a:solidFill>
                  <a:srgbClr val="000000"/>
                </a:solidFill>
                <a:latin typeface="Roboto Condensed Light"/>
                <a:ea typeface="Roboto Condensed Light"/>
                <a:cs typeface="Roboto Condensed Light"/>
                <a:sym typeface="Roboto Condensed Light"/>
              </a:rPr>
              <a:t>What is the difference between </a:t>
            </a:r>
            <a:r>
              <a:rPr b="0" i="0" lang="en-GB" sz="3000" u="none" cap="none" strike="noStrike">
                <a:solidFill>
                  <a:srgbClr val="FF0000"/>
                </a:solidFill>
                <a:latin typeface="Roboto Condensed Light"/>
                <a:ea typeface="Roboto Condensed Light"/>
                <a:cs typeface="Roboto Condensed Light"/>
                <a:sym typeface="Roboto Condensed Light"/>
              </a:rPr>
              <a:t>Multilabel, Multiclass </a:t>
            </a:r>
            <a:r>
              <a:rPr b="0" i="0" lang="en-GB" sz="3000" u="none" cap="none" strike="noStrike">
                <a:solidFill>
                  <a:srgbClr val="000000"/>
                </a:solidFill>
                <a:latin typeface="Roboto Condensed Light"/>
                <a:ea typeface="Roboto Condensed Light"/>
                <a:cs typeface="Roboto Condensed Light"/>
                <a:sym typeface="Roboto Condensed Light"/>
              </a:rPr>
              <a:t>and </a:t>
            </a:r>
            <a:r>
              <a:rPr b="0" i="0" lang="en-GB" sz="3000" u="none" cap="none" strike="noStrike">
                <a:solidFill>
                  <a:srgbClr val="FF0000"/>
                </a:solidFill>
                <a:latin typeface="Roboto Condensed Light"/>
                <a:ea typeface="Roboto Condensed Light"/>
                <a:cs typeface="Roboto Condensed Light"/>
                <a:sym typeface="Roboto Condensed Light"/>
              </a:rPr>
              <a:t>Multioutput</a:t>
            </a:r>
            <a:r>
              <a:rPr b="0" i="0" lang="en-GB" sz="3000" u="none" cap="none" strike="noStrike">
                <a:solidFill>
                  <a:srgbClr val="000000"/>
                </a:solidFill>
                <a:latin typeface="Roboto Condensed Light"/>
                <a:ea typeface="Roboto Condensed Light"/>
                <a:cs typeface="Roboto Condensed Light"/>
                <a:sym typeface="Roboto Condensed Light"/>
              </a:rPr>
              <a:t>?</a:t>
            </a:r>
            <a:endParaRPr b="0" i="0" sz="30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3" name="Shape 193"/>
        <p:cNvGrpSpPr/>
        <p:nvPr/>
      </p:nvGrpSpPr>
      <p:grpSpPr>
        <a:xfrm>
          <a:off x="0" y="0"/>
          <a:ext cx="0" cy="0"/>
          <a:chOff x="0" y="0"/>
          <a:chExt cx="0" cy="0"/>
        </a:xfrm>
      </p:grpSpPr>
      <p:pic>
        <p:nvPicPr>
          <p:cNvPr id="194" name="Google Shape;194;p42"/>
          <p:cNvPicPr preferRelativeResize="0"/>
          <p:nvPr/>
        </p:nvPicPr>
        <p:blipFill rotWithShape="1">
          <a:blip r:embed="rId3">
            <a:alphaModFix/>
          </a:blip>
          <a:srcRect b="0" l="0" r="0" t="0"/>
          <a:stretch/>
        </p:blipFill>
        <p:spPr>
          <a:xfrm>
            <a:off x="2019776" y="0"/>
            <a:ext cx="5104439" cy="514350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60"/>
          <p:cNvSpPr txBox="1"/>
          <p:nvPr/>
        </p:nvSpPr>
        <p:spPr>
          <a:xfrm>
            <a:off x="2632500" y="2171550"/>
            <a:ext cx="38790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4000"/>
              <a:buFont typeface="Arial"/>
              <a:buNone/>
            </a:pPr>
            <a:r>
              <a:rPr b="1" i="0" lang="en-GB" sz="4000" u="none" cap="none" strike="noStrike">
                <a:solidFill>
                  <a:srgbClr val="000000"/>
                </a:solidFill>
                <a:latin typeface="Roboto Condensed"/>
                <a:ea typeface="Roboto Condensed"/>
                <a:cs typeface="Roboto Condensed"/>
                <a:sym typeface="Roboto Condensed"/>
              </a:rPr>
              <a:t>Questions?</a:t>
            </a:r>
            <a:endParaRPr b="1" i="0" sz="4000" u="none" cap="none" strike="noStrike">
              <a:solidFill>
                <a:srgbClr val="000000"/>
              </a:solidFill>
              <a:latin typeface="Roboto Condensed"/>
              <a:ea typeface="Roboto Condensed"/>
              <a:cs typeface="Roboto Condensed"/>
              <a:sym typeface="Roboto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43"/>
          <p:cNvSpPr txBox="1"/>
          <p:nvPr/>
        </p:nvSpPr>
        <p:spPr>
          <a:xfrm>
            <a:off x="602600" y="1502850"/>
            <a:ext cx="3672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rgbClr val="000000"/>
                </a:solidFill>
                <a:latin typeface="Roboto Condensed"/>
                <a:ea typeface="Roboto Condensed"/>
                <a:cs typeface="Roboto Condensed"/>
                <a:sym typeface="Roboto Condensed"/>
              </a:rPr>
              <a:t>Training a Binary Classifier</a:t>
            </a:r>
            <a:endParaRPr b="1" i="0" sz="2000" u="none" cap="none" strike="noStrike">
              <a:solidFill>
                <a:srgbClr val="000000"/>
              </a:solidFill>
              <a:latin typeface="Roboto Condensed"/>
              <a:ea typeface="Roboto Condensed"/>
              <a:cs typeface="Roboto Condensed"/>
              <a:sym typeface="Roboto Condensed"/>
            </a:endParaRPr>
          </a:p>
        </p:txBody>
      </p:sp>
      <p:sp>
        <p:nvSpPr>
          <p:cNvPr id="200" name="Google Shape;200;p43"/>
          <p:cNvSpPr txBox="1"/>
          <p:nvPr/>
        </p:nvSpPr>
        <p:spPr>
          <a:xfrm>
            <a:off x="602600" y="1995450"/>
            <a:ext cx="50316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Roboto Condensed Light"/>
                <a:ea typeface="Roboto Condensed Light"/>
                <a:cs typeface="Roboto Condensed Light"/>
                <a:sym typeface="Roboto Condensed Light"/>
              </a:rPr>
              <a:t>Let’s simplify the problem for now and only try to identify one digit—for example, the number 5. This “5-detector” will be an example of a binary classifier, capable of distinguishing between just two classes, 5 and not-5</a:t>
            </a:r>
            <a:endParaRPr b="0" i="0" sz="14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44"/>
          <p:cNvSpPr txBox="1"/>
          <p:nvPr/>
        </p:nvSpPr>
        <p:spPr>
          <a:xfrm>
            <a:off x="2159400" y="938375"/>
            <a:ext cx="4825200" cy="492600"/>
          </a:xfrm>
          <a:prstGeom prst="rect">
            <a:avLst/>
          </a:prstGeom>
          <a:noFill/>
          <a:ln>
            <a:noFill/>
          </a:ln>
        </p:spPr>
        <p:txBody>
          <a:bodyPr anchorCtr="0" anchor="t" bIns="91425" lIns="91425" spcFirstLastPara="1" rIns="91425" wrap="square" tIns="91425">
            <a:spAutoFit/>
          </a:bodyPr>
          <a:lstStyle/>
          <a:p>
            <a:pPr indent="0" lvl="0" marL="0" marR="190500" rtl="0" algn="ctr">
              <a:lnSpc>
                <a:spcPct val="115000"/>
              </a:lnSpc>
              <a:spcBef>
                <a:spcPts val="2400"/>
              </a:spcBef>
              <a:spcAft>
                <a:spcPts val="600"/>
              </a:spcAft>
              <a:buClr>
                <a:srgbClr val="000000"/>
              </a:buClr>
              <a:buSzPts val="2000"/>
              <a:buFont typeface="Arial"/>
              <a:buNone/>
            </a:pPr>
            <a:r>
              <a:rPr b="1" i="0" lang="en-GB" sz="2000" u="none" cap="none" strike="noStrike">
                <a:solidFill>
                  <a:schemeClr val="dk1"/>
                </a:solidFill>
                <a:latin typeface="Arial"/>
                <a:ea typeface="Arial"/>
                <a:cs typeface="Arial"/>
                <a:sym typeface="Arial"/>
              </a:rPr>
              <a:t>Performance Measures</a:t>
            </a:r>
            <a:endParaRPr b="0" i="0" sz="1700" u="none" cap="none" strike="noStrike">
              <a:solidFill>
                <a:srgbClr val="000000"/>
              </a:solidFill>
              <a:latin typeface="Roboto Condensed Light"/>
              <a:ea typeface="Roboto Condensed Light"/>
              <a:cs typeface="Roboto Condensed Light"/>
              <a:sym typeface="Roboto Condensed Light"/>
            </a:endParaRPr>
          </a:p>
        </p:txBody>
      </p:sp>
      <p:sp>
        <p:nvSpPr>
          <p:cNvPr id="206" name="Google Shape;206;p44"/>
          <p:cNvSpPr txBox="1"/>
          <p:nvPr/>
        </p:nvSpPr>
        <p:spPr>
          <a:xfrm>
            <a:off x="1819650" y="1725150"/>
            <a:ext cx="5504700" cy="16932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50000"/>
              </a:lnSpc>
              <a:spcBef>
                <a:spcPts val="0"/>
              </a:spcBef>
              <a:spcAft>
                <a:spcPts val="0"/>
              </a:spcAft>
              <a:buClr>
                <a:schemeClr val="dk1"/>
              </a:buClr>
              <a:buSzPts val="1400"/>
              <a:buFont typeface="Arial"/>
              <a:buAutoNum type="arabicPeriod"/>
            </a:pPr>
            <a:r>
              <a:rPr b="0" i="0" lang="en-GB" sz="1400" u="none" cap="none" strike="noStrike">
                <a:solidFill>
                  <a:schemeClr val="dk1"/>
                </a:solidFill>
                <a:latin typeface="Arial"/>
                <a:ea typeface="Arial"/>
                <a:cs typeface="Arial"/>
                <a:sym typeface="Arial"/>
              </a:rPr>
              <a:t>Measuring Accuracy Using Cross-Validation</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AutoNum type="arabicPeriod"/>
            </a:pPr>
            <a:r>
              <a:rPr b="0" i="0" lang="en-GB" sz="1400" u="none" cap="none" strike="noStrike">
                <a:solidFill>
                  <a:schemeClr val="dk1"/>
                </a:solidFill>
                <a:latin typeface="Arial"/>
                <a:ea typeface="Arial"/>
                <a:cs typeface="Arial"/>
                <a:sym typeface="Arial"/>
              </a:rPr>
              <a:t>Confusion Matrix</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AutoNum type="arabicPeriod"/>
            </a:pPr>
            <a:r>
              <a:rPr b="0" i="0" lang="en-GB" sz="1400" u="none" cap="none" strike="noStrike">
                <a:solidFill>
                  <a:schemeClr val="dk1"/>
                </a:solidFill>
                <a:latin typeface="Arial"/>
                <a:ea typeface="Arial"/>
                <a:cs typeface="Arial"/>
                <a:sym typeface="Arial"/>
              </a:rPr>
              <a:t>Precision and Recall </a:t>
            </a:r>
            <a:r>
              <a:rPr b="0" i="0" lang="en-GB" sz="1000" u="none" cap="none" strike="noStrike">
                <a:solidFill>
                  <a:srgbClr val="FF0000"/>
                </a:solidFill>
                <a:latin typeface="Arial"/>
                <a:ea typeface="Arial"/>
                <a:cs typeface="Arial"/>
                <a:sym typeface="Arial"/>
              </a:rPr>
              <a:t>also called sensitivity or the true positive rate (TPR)</a:t>
            </a:r>
            <a:endParaRPr b="0" i="0" sz="1000" u="none" cap="none" strike="noStrike">
              <a:solidFill>
                <a:srgbClr val="FF0000"/>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AutoNum type="arabicPeriod"/>
            </a:pPr>
            <a:r>
              <a:rPr b="0" i="0" lang="en-GB" sz="1400" u="none" cap="none" strike="noStrike">
                <a:solidFill>
                  <a:schemeClr val="dk1"/>
                </a:solidFill>
                <a:latin typeface="Arial"/>
                <a:ea typeface="Arial"/>
                <a:cs typeface="Arial"/>
                <a:sym typeface="Arial"/>
              </a:rPr>
              <a:t>Precision/Recall Trade-off</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AutoNum type="arabicPeriod"/>
            </a:pPr>
            <a:r>
              <a:rPr b="0" i="0" lang="en-GB" sz="1400" u="none" cap="none" strike="noStrike">
                <a:solidFill>
                  <a:schemeClr val="dk1"/>
                </a:solidFill>
                <a:latin typeface="Arial"/>
                <a:ea typeface="Arial"/>
                <a:cs typeface="Arial"/>
                <a:sym typeface="Arial"/>
              </a:rPr>
              <a:t>The ROC Curve </a:t>
            </a:r>
            <a:r>
              <a:rPr b="0" i="0" lang="en-GB" sz="1000" u="none" cap="none" strike="noStrike">
                <a:solidFill>
                  <a:srgbClr val="FF0000"/>
                </a:solidFill>
                <a:latin typeface="Arial"/>
                <a:ea typeface="Arial"/>
                <a:cs typeface="Arial"/>
                <a:sym typeface="Arial"/>
              </a:rPr>
              <a:t>receiver operating characteristic</a:t>
            </a:r>
            <a:endParaRPr b="0" i="0" sz="1000" u="none" cap="none" strike="noStrike">
              <a:solidFill>
                <a:srgbClr val="FF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0" name="Shape 210"/>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14" name="Shape 214"/>
        <p:cNvGrpSpPr/>
        <p:nvPr/>
      </p:nvGrpSpPr>
      <p:grpSpPr>
        <a:xfrm>
          <a:off x="0" y="0"/>
          <a:ext cx="0" cy="0"/>
          <a:chOff x="0" y="0"/>
          <a:chExt cx="0" cy="0"/>
        </a:xfrm>
      </p:grpSpPr>
      <p:pic>
        <p:nvPicPr>
          <p:cNvPr id="215" name="Google Shape;215;p46"/>
          <p:cNvPicPr preferRelativeResize="0"/>
          <p:nvPr/>
        </p:nvPicPr>
        <p:blipFill rotWithShape="1">
          <a:blip r:embed="rId3">
            <a:alphaModFix/>
          </a:blip>
          <a:srcRect b="0" l="0" r="0" t="0"/>
          <a:stretch/>
        </p:blipFill>
        <p:spPr>
          <a:xfrm>
            <a:off x="1819350" y="0"/>
            <a:ext cx="5505290"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19" name="Shape 219"/>
        <p:cNvGrpSpPr/>
        <p:nvPr/>
      </p:nvGrpSpPr>
      <p:grpSpPr>
        <a:xfrm>
          <a:off x="0" y="0"/>
          <a:ext cx="0" cy="0"/>
          <a:chOff x="0" y="0"/>
          <a:chExt cx="0" cy="0"/>
        </a:xfrm>
      </p:grpSpPr>
      <p:pic>
        <p:nvPicPr>
          <p:cNvPr id="220" name="Google Shape;220;p47"/>
          <p:cNvPicPr preferRelativeResize="0"/>
          <p:nvPr/>
        </p:nvPicPr>
        <p:blipFill rotWithShape="1">
          <a:blip r:embed="rId3">
            <a:alphaModFix/>
          </a:blip>
          <a:srcRect b="0" l="0" r="0" t="0"/>
          <a:stretch/>
        </p:blipFill>
        <p:spPr>
          <a:xfrm>
            <a:off x="2090650" y="0"/>
            <a:ext cx="4962696"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4" name="Shape 224"/>
        <p:cNvGrpSpPr/>
        <p:nvPr/>
      </p:nvGrpSpPr>
      <p:grpSpPr>
        <a:xfrm>
          <a:off x="0" y="0"/>
          <a:ext cx="0" cy="0"/>
          <a:chOff x="0" y="0"/>
          <a:chExt cx="0" cy="0"/>
        </a:xfrm>
      </p:grpSpPr>
      <p:pic>
        <p:nvPicPr>
          <p:cNvPr id="225" name="Google Shape;225;p48"/>
          <p:cNvPicPr preferRelativeResize="0"/>
          <p:nvPr/>
        </p:nvPicPr>
        <p:blipFill rotWithShape="1">
          <a:blip r:embed="rId3">
            <a:alphaModFix/>
          </a:blip>
          <a:srcRect b="0" l="0" r="0" t="0"/>
          <a:stretch/>
        </p:blipFill>
        <p:spPr>
          <a:xfrm>
            <a:off x="0" y="1717125"/>
            <a:ext cx="9143999" cy="170926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9"/>
          <p:cNvSpPr txBox="1"/>
          <p:nvPr/>
        </p:nvSpPr>
        <p:spPr>
          <a:xfrm>
            <a:off x="2486250" y="154825"/>
            <a:ext cx="41715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b="1" i="0" lang="en-GB" sz="2000" u="none" cap="none" strike="noStrike">
                <a:solidFill>
                  <a:srgbClr val="000000"/>
                </a:solidFill>
                <a:latin typeface="Roboto Condensed"/>
                <a:ea typeface="Roboto Condensed"/>
                <a:cs typeface="Roboto Condensed"/>
                <a:sym typeface="Roboto Condensed"/>
              </a:rPr>
              <a:t>The cancer case</a:t>
            </a:r>
            <a:endParaRPr b="1" i="0" sz="2000" u="none" cap="none" strike="noStrike">
              <a:solidFill>
                <a:srgbClr val="000000"/>
              </a:solidFill>
              <a:latin typeface="Roboto Condensed"/>
              <a:ea typeface="Roboto Condensed"/>
              <a:cs typeface="Roboto Condensed"/>
              <a:sym typeface="Roboto Condensed"/>
            </a:endParaRPr>
          </a:p>
        </p:txBody>
      </p:sp>
      <p:sp>
        <p:nvSpPr>
          <p:cNvPr id="231" name="Google Shape;231;p49"/>
          <p:cNvSpPr txBox="1"/>
          <p:nvPr/>
        </p:nvSpPr>
        <p:spPr>
          <a:xfrm>
            <a:off x="1570200" y="819450"/>
            <a:ext cx="6003600" cy="15699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000"/>
              <a:buFont typeface="Arial"/>
              <a:buNone/>
            </a:pPr>
            <a:r>
              <a:rPr b="0" i="0" lang="en-GB" sz="3000" u="none" cap="none" strike="noStrike">
                <a:solidFill>
                  <a:srgbClr val="000000"/>
                </a:solidFill>
                <a:latin typeface="Roboto Condensed Light"/>
                <a:ea typeface="Roboto Condensed Light"/>
                <a:cs typeface="Roboto Condensed Light"/>
                <a:sym typeface="Roboto Condensed Light"/>
              </a:rPr>
              <a:t>We have 100 people, 12 of them have cancer, the model diagnoses 9 with cancer, 5 of them were right.</a:t>
            </a:r>
            <a:endParaRPr b="0" i="0" sz="3000" u="none" cap="none" strike="noStrike">
              <a:solidFill>
                <a:srgbClr val="000000"/>
              </a:solidFill>
              <a:latin typeface="Roboto Condensed Light"/>
              <a:ea typeface="Roboto Condensed Light"/>
              <a:cs typeface="Roboto Condensed Light"/>
              <a:sym typeface="Roboto Condensed Light"/>
            </a:endParaRPr>
          </a:p>
        </p:txBody>
      </p:sp>
      <p:sp>
        <p:nvSpPr>
          <p:cNvPr id="232" name="Google Shape;232;p49"/>
          <p:cNvSpPr txBox="1"/>
          <p:nvPr/>
        </p:nvSpPr>
        <p:spPr>
          <a:xfrm>
            <a:off x="2348850" y="2915775"/>
            <a:ext cx="4446300" cy="14775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Roboto Condensed Light"/>
              <a:buAutoNum type="arabicPeriod"/>
            </a:pPr>
            <a:r>
              <a:rPr b="0" i="0" lang="en-GB" sz="1400" u="none" cap="none" strike="noStrike">
                <a:solidFill>
                  <a:srgbClr val="000000"/>
                </a:solidFill>
                <a:latin typeface="Roboto Condensed Light"/>
                <a:ea typeface="Roboto Condensed Light"/>
                <a:cs typeface="Roboto Condensed Light"/>
                <a:sym typeface="Roboto Condensed Light"/>
              </a:rPr>
              <a:t>TP ⇒ 5</a:t>
            </a:r>
            <a:endParaRPr b="0" i="0" sz="1400" u="none" cap="none" strike="noStrike">
              <a:solidFill>
                <a:srgbClr val="000000"/>
              </a:solidFill>
              <a:latin typeface="Roboto Condensed Light"/>
              <a:ea typeface="Roboto Condensed Light"/>
              <a:cs typeface="Roboto Condensed Light"/>
              <a:sym typeface="Roboto Condensed Light"/>
            </a:endParaRPr>
          </a:p>
          <a:p>
            <a:pPr indent="-317500" lvl="0" marL="457200" marR="0" rtl="0" algn="l">
              <a:lnSpc>
                <a:spcPct val="100000"/>
              </a:lnSpc>
              <a:spcBef>
                <a:spcPts val="0"/>
              </a:spcBef>
              <a:spcAft>
                <a:spcPts val="0"/>
              </a:spcAft>
              <a:buClr>
                <a:srgbClr val="000000"/>
              </a:buClr>
              <a:buSzPts val="1400"/>
              <a:buFont typeface="Roboto Condensed Light"/>
              <a:buAutoNum type="arabicPeriod"/>
            </a:pPr>
            <a:r>
              <a:rPr b="0" i="0" lang="en-GB" sz="1400" u="none" cap="none" strike="noStrike">
                <a:solidFill>
                  <a:srgbClr val="000000"/>
                </a:solidFill>
                <a:latin typeface="Roboto Condensed Light"/>
                <a:ea typeface="Roboto Condensed Light"/>
                <a:cs typeface="Roboto Condensed Light"/>
                <a:sym typeface="Roboto Condensed Light"/>
              </a:rPr>
              <a:t>TN ⇒ 84</a:t>
            </a:r>
            <a:endParaRPr b="0" i="0" sz="1400" u="none" cap="none" strike="noStrike">
              <a:solidFill>
                <a:srgbClr val="000000"/>
              </a:solidFill>
              <a:latin typeface="Roboto Condensed Light"/>
              <a:ea typeface="Roboto Condensed Light"/>
              <a:cs typeface="Roboto Condensed Light"/>
              <a:sym typeface="Roboto Condensed Light"/>
            </a:endParaRPr>
          </a:p>
          <a:p>
            <a:pPr indent="-317500" lvl="0" marL="457200" marR="0" rtl="0" algn="l">
              <a:lnSpc>
                <a:spcPct val="100000"/>
              </a:lnSpc>
              <a:spcBef>
                <a:spcPts val="0"/>
              </a:spcBef>
              <a:spcAft>
                <a:spcPts val="0"/>
              </a:spcAft>
              <a:buClr>
                <a:srgbClr val="000000"/>
              </a:buClr>
              <a:buSzPts val="1400"/>
              <a:buFont typeface="Roboto Condensed Light"/>
              <a:buAutoNum type="arabicPeriod"/>
            </a:pPr>
            <a:r>
              <a:rPr b="0" i="0" lang="en-GB" sz="1400" u="none" cap="none" strike="noStrike">
                <a:solidFill>
                  <a:srgbClr val="000000"/>
                </a:solidFill>
                <a:latin typeface="Roboto Condensed Light"/>
                <a:ea typeface="Roboto Condensed Light"/>
                <a:cs typeface="Roboto Condensed Light"/>
                <a:sym typeface="Roboto Condensed Light"/>
              </a:rPr>
              <a:t>FP ⇒ 4</a:t>
            </a:r>
            <a:endParaRPr b="0" i="0" sz="1400" u="none" cap="none" strike="noStrike">
              <a:solidFill>
                <a:srgbClr val="000000"/>
              </a:solidFill>
              <a:latin typeface="Roboto Condensed Light"/>
              <a:ea typeface="Roboto Condensed Light"/>
              <a:cs typeface="Roboto Condensed Light"/>
              <a:sym typeface="Roboto Condensed Light"/>
            </a:endParaRPr>
          </a:p>
          <a:p>
            <a:pPr indent="-317500" lvl="0" marL="457200" marR="0" rtl="0" algn="l">
              <a:lnSpc>
                <a:spcPct val="100000"/>
              </a:lnSpc>
              <a:spcBef>
                <a:spcPts val="0"/>
              </a:spcBef>
              <a:spcAft>
                <a:spcPts val="0"/>
              </a:spcAft>
              <a:buClr>
                <a:srgbClr val="000000"/>
              </a:buClr>
              <a:buSzPts val="1400"/>
              <a:buFont typeface="Roboto Condensed Light"/>
              <a:buAutoNum type="arabicPeriod"/>
            </a:pPr>
            <a:r>
              <a:rPr b="0" i="0" lang="en-GB" sz="1400" u="none" cap="none" strike="noStrike">
                <a:solidFill>
                  <a:srgbClr val="000000"/>
                </a:solidFill>
                <a:latin typeface="Roboto Condensed Light"/>
                <a:ea typeface="Roboto Condensed Light"/>
                <a:cs typeface="Roboto Condensed Light"/>
                <a:sym typeface="Roboto Condensed Light"/>
              </a:rPr>
              <a:t>FN ⇒ 7</a:t>
            </a:r>
            <a:endParaRPr b="0" i="0" sz="1400" u="none" cap="none" strike="noStrike">
              <a:solidFill>
                <a:srgbClr val="000000"/>
              </a:solidFill>
              <a:latin typeface="Roboto Condensed Light"/>
              <a:ea typeface="Roboto Condensed Light"/>
              <a:cs typeface="Roboto Condensed Light"/>
              <a:sym typeface="Roboto Condensed Light"/>
            </a:endParaRPr>
          </a:p>
          <a:p>
            <a:pPr indent="-317500" lvl="0" marL="457200" marR="0" rtl="0" algn="l">
              <a:lnSpc>
                <a:spcPct val="100000"/>
              </a:lnSpc>
              <a:spcBef>
                <a:spcPts val="0"/>
              </a:spcBef>
              <a:spcAft>
                <a:spcPts val="0"/>
              </a:spcAft>
              <a:buClr>
                <a:srgbClr val="000000"/>
              </a:buClr>
              <a:buSzPts val="1400"/>
              <a:buFont typeface="Roboto Condensed Light"/>
              <a:buAutoNum type="arabicPeriod"/>
            </a:pPr>
            <a:r>
              <a:rPr b="0" i="0" lang="en-GB" sz="1400" u="none" cap="none" strike="noStrike">
                <a:solidFill>
                  <a:srgbClr val="000000"/>
                </a:solidFill>
                <a:latin typeface="Roboto Condensed Light"/>
                <a:ea typeface="Roboto Condensed Light"/>
                <a:cs typeface="Roboto Condensed Light"/>
                <a:sym typeface="Roboto Condensed Light"/>
              </a:rPr>
              <a:t>Precision ⇒ 5/9</a:t>
            </a:r>
            <a:endParaRPr b="0" i="0" sz="1400" u="none" cap="none" strike="noStrike">
              <a:solidFill>
                <a:srgbClr val="000000"/>
              </a:solidFill>
              <a:latin typeface="Roboto Condensed Light"/>
              <a:ea typeface="Roboto Condensed Light"/>
              <a:cs typeface="Roboto Condensed Light"/>
              <a:sym typeface="Roboto Condensed Light"/>
            </a:endParaRPr>
          </a:p>
          <a:p>
            <a:pPr indent="-317500" lvl="0" marL="457200" marR="0" rtl="0" algn="l">
              <a:lnSpc>
                <a:spcPct val="100000"/>
              </a:lnSpc>
              <a:spcBef>
                <a:spcPts val="0"/>
              </a:spcBef>
              <a:spcAft>
                <a:spcPts val="0"/>
              </a:spcAft>
              <a:buClr>
                <a:srgbClr val="000000"/>
              </a:buClr>
              <a:buSzPts val="1400"/>
              <a:buFont typeface="Roboto Condensed Light"/>
              <a:buAutoNum type="arabicPeriod"/>
            </a:pPr>
            <a:r>
              <a:rPr b="0" i="0" lang="en-GB" sz="1400" u="none" cap="none" strike="noStrike">
                <a:solidFill>
                  <a:srgbClr val="000000"/>
                </a:solidFill>
                <a:latin typeface="Roboto Condensed Light"/>
                <a:ea typeface="Roboto Condensed Light"/>
                <a:cs typeface="Roboto Condensed Light"/>
                <a:sym typeface="Roboto Condensed Light"/>
              </a:rPr>
              <a:t>Recall ⇒ 5/12</a:t>
            </a:r>
            <a:endParaRPr b="0" i="0" sz="1400" u="none" cap="none" strike="noStrike">
              <a:solidFill>
                <a:srgbClr val="000000"/>
              </a:solidFill>
              <a:latin typeface="Roboto Condensed Light"/>
              <a:ea typeface="Roboto Condensed Light"/>
              <a:cs typeface="Roboto Condensed Light"/>
              <a:sym typeface="Roboto Condensed Light"/>
            </a:endParaRPr>
          </a:p>
        </p:txBody>
      </p:sp>
      <p:sp>
        <p:nvSpPr>
          <p:cNvPr id="233" name="Google Shape;233;p49"/>
          <p:cNvSpPr txBox="1"/>
          <p:nvPr/>
        </p:nvSpPr>
        <p:spPr>
          <a:xfrm>
            <a:off x="3199625" y="2915775"/>
            <a:ext cx="447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dk1"/>
                </a:solidFill>
                <a:highlight>
                  <a:srgbClr val="212121"/>
                </a:highlight>
                <a:latin typeface="Roboto Condensed Light"/>
                <a:ea typeface="Roboto Condensed Light"/>
                <a:cs typeface="Roboto Condensed Light"/>
                <a:sym typeface="Roboto Condensed Light"/>
              </a:rPr>
              <a:t>—--</a:t>
            </a:r>
            <a:endParaRPr b="0" i="0" sz="1400" u="none" cap="none" strike="noStrike">
              <a:solidFill>
                <a:srgbClr val="000000"/>
              </a:solidFill>
              <a:latin typeface="Roboto Condensed Light"/>
              <a:ea typeface="Roboto Condensed Light"/>
              <a:cs typeface="Roboto Condensed Light"/>
              <a:sym typeface="Roboto Condensed Light"/>
            </a:endParaRPr>
          </a:p>
        </p:txBody>
      </p:sp>
      <p:sp>
        <p:nvSpPr>
          <p:cNvPr id="234" name="Google Shape;234;p49"/>
          <p:cNvSpPr txBox="1"/>
          <p:nvPr/>
        </p:nvSpPr>
        <p:spPr>
          <a:xfrm>
            <a:off x="3199625" y="3130425"/>
            <a:ext cx="447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dk1"/>
                </a:solidFill>
                <a:highlight>
                  <a:srgbClr val="212121"/>
                </a:highlight>
                <a:latin typeface="Roboto Condensed Light"/>
                <a:ea typeface="Roboto Condensed Light"/>
                <a:cs typeface="Roboto Condensed Light"/>
                <a:sym typeface="Roboto Condensed Light"/>
              </a:rPr>
              <a:t>—--</a:t>
            </a:r>
            <a:endParaRPr b="0" i="0" sz="1400" u="none" cap="none" strike="noStrike">
              <a:solidFill>
                <a:srgbClr val="000000"/>
              </a:solidFill>
              <a:latin typeface="Roboto Condensed Light"/>
              <a:ea typeface="Roboto Condensed Light"/>
              <a:cs typeface="Roboto Condensed Light"/>
              <a:sym typeface="Roboto Condensed Light"/>
            </a:endParaRPr>
          </a:p>
        </p:txBody>
      </p:sp>
      <p:sp>
        <p:nvSpPr>
          <p:cNvPr id="235" name="Google Shape;235;p49"/>
          <p:cNvSpPr txBox="1"/>
          <p:nvPr/>
        </p:nvSpPr>
        <p:spPr>
          <a:xfrm>
            <a:off x="3199625" y="3315975"/>
            <a:ext cx="447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dk1"/>
                </a:solidFill>
                <a:highlight>
                  <a:srgbClr val="212121"/>
                </a:highlight>
                <a:latin typeface="Roboto Condensed Light"/>
                <a:ea typeface="Roboto Condensed Light"/>
                <a:cs typeface="Roboto Condensed Light"/>
                <a:sym typeface="Roboto Condensed Light"/>
              </a:rPr>
              <a:t>—--</a:t>
            </a:r>
            <a:endParaRPr b="0" i="0" sz="1400" u="none" cap="none" strike="noStrike">
              <a:solidFill>
                <a:srgbClr val="000000"/>
              </a:solidFill>
              <a:latin typeface="Roboto Condensed Light"/>
              <a:ea typeface="Roboto Condensed Light"/>
              <a:cs typeface="Roboto Condensed Light"/>
              <a:sym typeface="Roboto Condensed Light"/>
            </a:endParaRPr>
          </a:p>
        </p:txBody>
      </p:sp>
      <p:sp>
        <p:nvSpPr>
          <p:cNvPr id="236" name="Google Shape;236;p49"/>
          <p:cNvSpPr txBox="1"/>
          <p:nvPr/>
        </p:nvSpPr>
        <p:spPr>
          <a:xfrm>
            <a:off x="3199625" y="3530625"/>
            <a:ext cx="447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dk1"/>
                </a:solidFill>
                <a:highlight>
                  <a:srgbClr val="212121"/>
                </a:highlight>
                <a:latin typeface="Roboto Condensed Light"/>
                <a:ea typeface="Roboto Condensed Light"/>
                <a:cs typeface="Roboto Condensed Light"/>
                <a:sym typeface="Roboto Condensed Light"/>
              </a:rPr>
              <a:t>—--</a:t>
            </a:r>
            <a:endParaRPr b="0" i="0" sz="1400" u="none" cap="none" strike="noStrike">
              <a:solidFill>
                <a:srgbClr val="000000"/>
              </a:solidFill>
              <a:latin typeface="Roboto Condensed Light"/>
              <a:ea typeface="Roboto Condensed Light"/>
              <a:cs typeface="Roboto Condensed Light"/>
              <a:sym typeface="Roboto Condensed Light"/>
            </a:endParaRPr>
          </a:p>
        </p:txBody>
      </p:sp>
      <p:sp>
        <p:nvSpPr>
          <p:cNvPr id="237" name="Google Shape;237;p49"/>
          <p:cNvSpPr txBox="1"/>
          <p:nvPr/>
        </p:nvSpPr>
        <p:spPr>
          <a:xfrm>
            <a:off x="3470000" y="3993075"/>
            <a:ext cx="555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dk1"/>
                </a:solidFill>
                <a:highlight>
                  <a:srgbClr val="212121"/>
                </a:highlight>
                <a:latin typeface="Roboto Condensed Light"/>
                <a:ea typeface="Roboto Condensed Light"/>
                <a:cs typeface="Roboto Condensed Light"/>
                <a:sym typeface="Roboto Condensed Light"/>
              </a:rPr>
              <a:t>—-----</a:t>
            </a:r>
            <a:endParaRPr b="0" i="0" sz="1400" u="none" cap="none" strike="noStrike">
              <a:solidFill>
                <a:srgbClr val="000000"/>
              </a:solidFill>
              <a:latin typeface="Roboto Condensed Light"/>
              <a:ea typeface="Roboto Condensed Light"/>
              <a:cs typeface="Roboto Condensed Light"/>
              <a:sym typeface="Roboto Condensed Light"/>
            </a:endParaRPr>
          </a:p>
        </p:txBody>
      </p:sp>
      <p:sp>
        <p:nvSpPr>
          <p:cNvPr id="238" name="Google Shape;238;p49"/>
          <p:cNvSpPr txBox="1"/>
          <p:nvPr/>
        </p:nvSpPr>
        <p:spPr>
          <a:xfrm>
            <a:off x="3646925" y="3792825"/>
            <a:ext cx="555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dk1"/>
                </a:solidFill>
                <a:highlight>
                  <a:srgbClr val="212121"/>
                </a:highlight>
                <a:latin typeface="Roboto Condensed Light"/>
                <a:ea typeface="Roboto Condensed Light"/>
                <a:cs typeface="Roboto Condensed Light"/>
                <a:sym typeface="Roboto Condensed Light"/>
              </a:rPr>
              <a:t>—-----</a:t>
            </a:r>
            <a:endParaRPr b="0" i="0" sz="1400" u="none" cap="none" strike="noStrike">
              <a:solidFill>
                <a:srgbClr val="000000"/>
              </a:solidFill>
              <a:latin typeface="Roboto Condensed Light"/>
              <a:ea typeface="Roboto Condensed Light"/>
              <a:cs typeface="Roboto Condensed Light"/>
              <a:sym typeface="Roboto Condensed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33"/>
                                        </p:tgtEl>
                                      </p:cBhvr>
                                    </p:animEffect>
                                    <p:set>
                                      <p:cBhvr>
                                        <p:cTn dur="1" fill="hold">
                                          <p:stCondLst>
                                            <p:cond delay="1000"/>
                                          </p:stCondLst>
                                        </p:cTn>
                                        <p:tgtEl>
                                          <p:spTgt spid="23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34"/>
                                        </p:tgtEl>
                                      </p:cBhvr>
                                    </p:animEffect>
                                    <p:set>
                                      <p:cBhvr>
                                        <p:cTn dur="1" fill="hold">
                                          <p:stCondLst>
                                            <p:cond delay="1000"/>
                                          </p:stCondLst>
                                        </p:cTn>
                                        <p:tgtEl>
                                          <p:spTgt spid="23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35"/>
                                        </p:tgtEl>
                                      </p:cBhvr>
                                    </p:animEffect>
                                    <p:set>
                                      <p:cBhvr>
                                        <p:cTn dur="1" fill="hold">
                                          <p:stCondLst>
                                            <p:cond delay="1000"/>
                                          </p:stCondLst>
                                        </p:cTn>
                                        <p:tgtEl>
                                          <p:spTgt spid="23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36"/>
                                        </p:tgtEl>
                                      </p:cBhvr>
                                    </p:animEffect>
                                    <p:set>
                                      <p:cBhvr>
                                        <p:cTn dur="1" fill="hold">
                                          <p:stCondLst>
                                            <p:cond delay="1000"/>
                                          </p:stCondLst>
                                        </p:cTn>
                                        <p:tgtEl>
                                          <p:spTgt spid="23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38"/>
                                        </p:tgtEl>
                                      </p:cBhvr>
                                    </p:animEffect>
                                    <p:set>
                                      <p:cBhvr>
                                        <p:cTn dur="1" fill="hold">
                                          <p:stCondLst>
                                            <p:cond delay="1000"/>
                                          </p:stCondLst>
                                        </p:cTn>
                                        <p:tgtEl>
                                          <p:spTgt spid="23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37"/>
                                        </p:tgtEl>
                                      </p:cBhvr>
                                    </p:animEffect>
                                    <p:set>
                                      <p:cBhvr>
                                        <p:cTn dur="1" fill="hold">
                                          <p:stCondLst>
                                            <p:cond delay="1000"/>
                                          </p:stCondLst>
                                        </p:cTn>
                                        <p:tgtEl>
                                          <p:spTgt spid="23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ch Newsletter XL by Slidesgo">
  <a:themeElements>
    <a:clrScheme name="Simple Light">
      <a:dk1>
        <a:srgbClr val="000000"/>
      </a:dk1>
      <a:lt1>
        <a:srgbClr val="FFFFFF"/>
      </a:lt1>
      <a:dk2>
        <a:srgbClr val="595959"/>
      </a:dk2>
      <a:lt2>
        <a:srgbClr val="EEEEEE"/>
      </a:lt2>
      <a:accent1>
        <a:srgbClr val="F3F3F3"/>
      </a:accent1>
      <a:accent2>
        <a:srgbClr val="D9D9D9"/>
      </a:accent2>
      <a:accent3>
        <a:srgbClr val="B7B7B7"/>
      </a:accent3>
      <a:accent4>
        <a:srgbClr val="999999"/>
      </a:accent4>
      <a:accent5>
        <a:srgbClr val="666666"/>
      </a:accent5>
      <a:accent6>
        <a:srgbClr val="00000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